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diagrams/data4.xml" ContentType="application/vnd.openxmlformats-officedocument.drawingml.diagramData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Slides/notesSlide3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colors2.xml" ContentType="application/vnd.openxmlformats-officedocument.drawingml.diagramCol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38"/>
  </p:notesMasterIdLst>
  <p:sldIdLst>
    <p:sldId id="260" r:id="rId3"/>
    <p:sldId id="265" r:id="rId4"/>
    <p:sldId id="311" r:id="rId5"/>
    <p:sldId id="318" r:id="rId6"/>
    <p:sldId id="319" r:id="rId7"/>
    <p:sldId id="320" r:id="rId8"/>
    <p:sldId id="322" r:id="rId9"/>
    <p:sldId id="323" r:id="rId10"/>
    <p:sldId id="324" r:id="rId11"/>
    <p:sldId id="321" r:id="rId12"/>
    <p:sldId id="317" r:id="rId13"/>
    <p:sldId id="347" r:id="rId14"/>
    <p:sldId id="325" r:id="rId15"/>
    <p:sldId id="326" r:id="rId16"/>
    <p:sldId id="327" r:id="rId17"/>
    <p:sldId id="328" r:id="rId18"/>
    <p:sldId id="330" r:id="rId19"/>
    <p:sldId id="329" r:id="rId20"/>
    <p:sldId id="331" r:id="rId21"/>
    <p:sldId id="332" r:id="rId22"/>
    <p:sldId id="333" r:id="rId23"/>
    <p:sldId id="334" r:id="rId24"/>
    <p:sldId id="346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15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entury Gothic" panose="020B0502020202020204" pitchFamily="34" charset="0"/>
      <p:regular r:id="rId43"/>
      <p:bold r:id="rId44"/>
      <p:italic r:id="rId45"/>
      <p:bold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86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81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89" Type="http://schemas.openxmlformats.org/officeDocument/2006/relationships/theme" Target="theme/theme1.xml"/><Relationship Id="rId7" Type="http://schemas.openxmlformats.org/officeDocument/2006/relationships/slide" Target="slides/slide5.xml"/><Relationship Id="rId92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87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6.xml"/><Relationship Id="rId93" Type="http://schemas.openxmlformats.org/officeDocument/2006/relationships/customXml" Target="../customXml/item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88" Type="http://schemas.openxmlformats.org/officeDocument/2006/relationships/viewProps" Target="viewProps.xml"/><Relationship Id="rId9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86" Type="http://customschemas.google.com/relationships/presentationmetadata" Target="meta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05742C-D81F-4B1B-AFE0-FAF1B3329D9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1D24B31-91C9-4D58-89F6-408D8E6F00CE}">
      <dgm:prSet phldrT="[Texto]" phldr="0"/>
      <dgm:spPr/>
      <dgm:t>
        <a:bodyPr/>
        <a:lstStyle/>
        <a:p>
          <a:pPr rtl="0"/>
          <a:r>
            <a:rPr lang="pt-BR" dirty="0"/>
            <a:t>Meta</a:t>
          </a:r>
        </a:p>
      </dgm:t>
    </dgm:pt>
    <dgm:pt modelId="{936C77E5-64DE-45A9-92BE-606A12F66814}" type="parTrans" cxnId="{724486E8-0B44-40BC-94AE-B56CE25A91DC}">
      <dgm:prSet/>
      <dgm:spPr/>
      <dgm:t>
        <a:bodyPr/>
        <a:lstStyle/>
        <a:p>
          <a:endParaRPr lang="pt-BR"/>
        </a:p>
      </dgm:t>
    </dgm:pt>
    <dgm:pt modelId="{644AC6DA-6C90-4E49-88EE-7949E1F34ACA}" type="sibTrans" cxnId="{724486E8-0B44-40BC-94AE-B56CE25A91DC}">
      <dgm:prSet/>
      <dgm:spPr/>
      <dgm:t>
        <a:bodyPr/>
        <a:lstStyle/>
        <a:p>
          <a:endParaRPr lang="pt-BR"/>
        </a:p>
      </dgm:t>
    </dgm:pt>
    <dgm:pt modelId="{6E4416BA-4053-4716-BF81-21C0675F0E07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Interpretar a história </a:t>
          </a:r>
          <a:endParaRPr lang="pt-BR" dirty="0"/>
        </a:p>
      </dgm:t>
    </dgm:pt>
    <dgm:pt modelId="{D38857AC-9670-4ADD-A8C7-9DD7BB59379A}" type="parTrans" cxnId="{1AF4D7E3-3994-47BE-AC88-894003350FDB}">
      <dgm:prSet/>
      <dgm:spPr/>
      <dgm:t>
        <a:bodyPr/>
        <a:lstStyle/>
        <a:p>
          <a:endParaRPr lang="pt-BR"/>
        </a:p>
      </dgm:t>
    </dgm:pt>
    <dgm:pt modelId="{8DF7F1FC-43B6-4A14-8D7E-89903AF80A30}" type="sibTrans" cxnId="{1AF4D7E3-3994-47BE-AC88-894003350FDB}">
      <dgm:prSet/>
      <dgm:spPr/>
      <dgm:t>
        <a:bodyPr/>
        <a:lstStyle/>
        <a:p>
          <a:endParaRPr lang="pt-BR"/>
        </a:p>
      </dgm:t>
    </dgm:pt>
    <dgm:pt modelId="{B899F0BF-98A6-4561-BE38-9B07C44EE060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Características</a:t>
          </a:r>
          <a:endParaRPr lang="pt-BR" dirty="0"/>
        </a:p>
      </dgm:t>
    </dgm:pt>
    <dgm:pt modelId="{AD52A8EF-2069-4112-B032-7AD4F40EF7DA}" type="parTrans" cxnId="{232209BB-566F-4C70-B3A7-3EC214BD07F5}">
      <dgm:prSet/>
      <dgm:spPr/>
      <dgm:t>
        <a:bodyPr/>
        <a:lstStyle/>
        <a:p>
          <a:endParaRPr lang="pt-BR"/>
        </a:p>
      </dgm:t>
    </dgm:pt>
    <dgm:pt modelId="{7908E492-F14C-493D-BB1B-E5689F4E9C05}" type="sibTrans" cxnId="{232209BB-566F-4C70-B3A7-3EC214BD07F5}">
      <dgm:prSet/>
      <dgm:spPr/>
      <dgm:t>
        <a:bodyPr/>
        <a:lstStyle/>
        <a:p>
          <a:endParaRPr lang="pt-BR"/>
        </a:p>
      </dgm:t>
    </dgm:pt>
    <dgm:pt modelId="{A49DE48C-4AA2-4302-846F-03D2AC08D9FB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Autoexplicativos</a:t>
          </a:r>
          <a:endParaRPr lang="pt-BR" dirty="0"/>
        </a:p>
      </dgm:t>
    </dgm:pt>
    <dgm:pt modelId="{82C01A31-A857-4303-A081-AF4D8D4640B3}" type="parTrans" cxnId="{365DC328-D97F-418C-848A-18D7DAFCA018}">
      <dgm:prSet/>
      <dgm:spPr/>
      <dgm:t>
        <a:bodyPr/>
        <a:lstStyle/>
        <a:p>
          <a:endParaRPr lang="pt-BR"/>
        </a:p>
      </dgm:t>
    </dgm:pt>
    <dgm:pt modelId="{9B651091-B1B9-441D-840D-CC9A19790F73}" type="sibTrans" cxnId="{365DC328-D97F-418C-848A-18D7DAFCA018}">
      <dgm:prSet/>
      <dgm:spPr/>
      <dgm:t>
        <a:bodyPr/>
        <a:lstStyle/>
        <a:p>
          <a:endParaRPr lang="pt-BR"/>
        </a:p>
      </dgm:t>
    </dgm:pt>
    <dgm:pt modelId="{603A824F-74B5-4A6C-920F-D7E0F2C09120}">
      <dgm:prSet phldrT="[Texto]" phldr="0"/>
      <dgm:spPr/>
      <dgm:t>
        <a:bodyPr/>
        <a:lstStyle/>
        <a:p>
          <a:pPr rtl="0"/>
          <a:r>
            <a:rPr lang="pt-BR" dirty="0"/>
            <a:t>Velocidade</a:t>
          </a:r>
        </a:p>
      </dgm:t>
    </dgm:pt>
    <dgm:pt modelId="{B29F416A-35BB-4844-AEEA-7AD0E300C195}" type="parTrans" cxnId="{B3A43F5B-1CB4-4EBC-926A-F8C69636EFF5}">
      <dgm:prSet/>
      <dgm:spPr/>
      <dgm:t>
        <a:bodyPr/>
        <a:lstStyle/>
        <a:p>
          <a:endParaRPr lang="pt-BR"/>
        </a:p>
      </dgm:t>
    </dgm:pt>
    <dgm:pt modelId="{DBCC2FC7-1431-457B-A979-15D9534F7B82}" type="sibTrans" cxnId="{B3A43F5B-1CB4-4EBC-926A-F8C69636EFF5}">
      <dgm:prSet/>
      <dgm:spPr/>
      <dgm:t>
        <a:bodyPr/>
        <a:lstStyle/>
        <a:p>
          <a:endParaRPr lang="pt-BR"/>
        </a:p>
      </dgm:t>
    </dgm:pt>
    <dgm:pt modelId="{6B853D67-3F6A-4F54-9F08-C9029C9F6E33}">
      <dgm:prSet phldrT="[Texto]" phldr="0"/>
      <dgm:spPr/>
      <dgm:t>
        <a:bodyPr/>
        <a:lstStyle/>
        <a:p>
          <a:pPr rtl="0"/>
          <a:r>
            <a:rPr lang="pt-BR" dirty="0"/>
            <a:t>Focado</a:t>
          </a:r>
        </a:p>
      </dgm:t>
    </dgm:pt>
    <dgm:pt modelId="{E248FBE9-F6E9-4274-9046-55203E10863C}" type="parTrans" cxnId="{DDCDEB82-06D1-4A0D-9CAC-54261384BCB9}">
      <dgm:prSet/>
      <dgm:spPr/>
      <dgm:t>
        <a:bodyPr/>
        <a:lstStyle/>
        <a:p>
          <a:endParaRPr lang="pt-BR"/>
        </a:p>
      </dgm:t>
    </dgm:pt>
    <dgm:pt modelId="{C6B6739B-817E-4639-BE34-4D7E069B4222}" type="sibTrans" cxnId="{DDCDEB82-06D1-4A0D-9CAC-54261384BCB9}">
      <dgm:prSet/>
      <dgm:spPr/>
      <dgm:t>
        <a:bodyPr/>
        <a:lstStyle/>
        <a:p>
          <a:endParaRPr lang="pt-BR"/>
        </a:p>
      </dgm:t>
    </dgm:pt>
    <dgm:pt modelId="{3855BB9C-4ADE-44FB-A746-F71E37DE1AA5}">
      <dgm:prSet phldrT="[Texto]" phldr="0"/>
      <dgm:spPr/>
      <dgm:t>
        <a:bodyPr/>
        <a:lstStyle/>
        <a:p>
          <a:pPr rtl="0"/>
          <a:r>
            <a:rPr lang="pt-BR" dirty="0" err="1"/>
            <a:t>Rotuládos</a:t>
          </a:r>
          <a:endParaRPr lang="pt-BR" dirty="0"/>
        </a:p>
      </dgm:t>
    </dgm:pt>
    <dgm:pt modelId="{CD1A7AF6-DF07-4C12-B973-021A4D8C23DA}" type="parTrans" cxnId="{E0BDE1D9-C2B0-4E91-9CEC-2226849A587B}">
      <dgm:prSet/>
      <dgm:spPr/>
      <dgm:t>
        <a:bodyPr/>
        <a:lstStyle/>
        <a:p>
          <a:endParaRPr lang="pt-BR"/>
        </a:p>
      </dgm:t>
    </dgm:pt>
    <dgm:pt modelId="{9380B9BB-87B5-46AF-8822-FFF13CC61243}" type="sibTrans" cxnId="{E0BDE1D9-C2B0-4E91-9CEC-2226849A587B}">
      <dgm:prSet/>
      <dgm:spPr/>
      <dgm:t>
        <a:bodyPr/>
        <a:lstStyle/>
        <a:p>
          <a:endParaRPr lang="pt-BR"/>
        </a:p>
      </dgm:t>
    </dgm:pt>
    <dgm:pt modelId="{E5104C6B-BBA8-4E15-8503-16C6BB45319F}">
      <dgm:prSet phldrT="[Texto]" phldr="0"/>
      <dgm:spPr/>
      <dgm:t>
        <a:bodyPr/>
        <a:lstStyle/>
        <a:p>
          <a:pPr rtl="0"/>
          <a:r>
            <a:rPr lang="pt-BR" dirty="0"/>
            <a:t>Objetivo</a:t>
          </a:r>
        </a:p>
      </dgm:t>
    </dgm:pt>
    <dgm:pt modelId="{7A455C32-87F9-4EB2-95C2-E8186A63360D}" type="parTrans" cxnId="{C2273F0E-5941-46BB-9D43-380B8DAA4433}">
      <dgm:prSet/>
      <dgm:spPr/>
      <dgm:t>
        <a:bodyPr/>
        <a:lstStyle/>
        <a:p>
          <a:endParaRPr lang="pt-BR"/>
        </a:p>
      </dgm:t>
    </dgm:pt>
    <dgm:pt modelId="{1D2EA077-3DA8-48D6-87A2-557BC17B788C}" type="sibTrans" cxnId="{C2273F0E-5941-46BB-9D43-380B8DAA4433}">
      <dgm:prSet/>
      <dgm:spPr/>
      <dgm:t>
        <a:bodyPr/>
        <a:lstStyle/>
        <a:p>
          <a:endParaRPr lang="pt-BR"/>
        </a:p>
      </dgm:t>
    </dgm:pt>
    <dgm:pt modelId="{5F585DC8-6DDF-4C05-B2CF-4613343A09D3}">
      <dgm:prSet phldrT="[Texto]" phldr="0"/>
      <dgm:spPr/>
      <dgm:t>
        <a:bodyPr/>
        <a:lstStyle/>
        <a:p>
          <a:pPr rtl="0"/>
          <a:r>
            <a:rPr lang="pt-BR" dirty="0"/>
            <a:t>Minimizar margem para interpretação</a:t>
          </a:r>
        </a:p>
      </dgm:t>
    </dgm:pt>
    <dgm:pt modelId="{FF2251AB-638E-4456-A9AE-5BEB4B04F7B7}" type="parTrans" cxnId="{F8B768C9-2CB9-4DCC-8E66-91EEE686EF05}">
      <dgm:prSet/>
      <dgm:spPr/>
      <dgm:t>
        <a:bodyPr/>
        <a:lstStyle/>
        <a:p>
          <a:endParaRPr lang="pt-BR"/>
        </a:p>
      </dgm:t>
    </dgm:pt>
    <dgm:pt modelId="{A7A34F62-5700-4330-ABA3-4CBCBB52DB94}" type="sibTrans" cxnId="{F8B768C9-2CB9-4DCC-8E66-91EEE686EF05}">
      <dgm:prSet/>
      <dgm:spPr/>
      <dgm:t>
        <a:bodyPr/>
        <a:lstStyle/>
        <a:p>
          <a:endParaRPr lang="pt-BR"/>
        </a:p>
      </dgm:t>
    </dgm:pt>
    <dgm:pt modelId="{7091AB96-5D37-4FDF-A5F5-A082ADEBA78E}" type="pres">
      <dgm:prSet presAssocID="{4F05742C-D81F-4B1B-AFE0-FAF1B3329D9A}" presName="linear" presStyleCnt="0">
        <dgm:presLayoutVars>
          <dgm:dir/>
          <dgm:animLvl val="lvl"/>
          <dgm:resizeHandles val="exact"/>
        </dgm:presLayoutVars>
      </dgm:prSet>
      <dgm:spPr/>
    </dgm:pt>
    <dgm:pt modelId="{29C0218A-979E-4EB4-AB89-3A549AE07B6C}" type="pres">
      <dgm:prSet presAssocID="{01D24B31-91C9-4D58-89F6-408D8E6F00CE}" presName="parentLin" presStyleCnt="0"/>
      <dgm:spPr/>
    </dgm:pt>
    <dgm:pt modelId="{EC1F80C6-1905-4E14-A33F-9F14BDE0E77E}" type="pres">
      <dgm:prSet presAssocID="{01D24B31-91C9-4D58-89F6-408D8E6F00CE}" presName="parentLeftMargin" presStyleLbl="node1" presStyleIdx="0" presStyleCnt="3"/>
      <dgm:spPr/>
    </dgm:pt>
    <dgm:pt modelId="{CD08FF97-AE89-4958-A5B2-F20866987850}" type="pres">
      <dgm:prSet presAssocID="{01D24B31-91C9-4D58-89F6-408D8E6F00C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C3E2BFE-BE27-4BB6-AD17-76CA88B0851D}" type="pres">
      <dgm:prSet presAssocID="{01D24B31-91C9-4D58-89F6-408D8E6F00CE}" presName="negativeSpace" presStyleCnt="0"/>
      <dgm:spPr/>
    </dgm:pt>
    <dgm:pt modelId="{D2B92ECC-2568-44F8-AD3E-60D48836C140}" type="pres">
      <dgm:prSet presAssocID="{01D24B31-91C9-4D58-89F6-408D8E6F00CE}" presName="childText" presStyleLbl="conFgAcc1" presStyleIdx="0" presStyleCnt="3">
        <dgm:presLayoutVars>
          <dgm:bulletEnabled val="1"/>
        </dgm:presLayoutVars>
      </dgm:prSet>
      <dgm:spPr/>
    </dgm:pt>
    <dgm:pt modelId="{63FAF1AB-C61A-4B91-AA1E-39789B5CABBF}" type="pres">
      <dgm:prSet presAssocID="{644AC6DA-6C90-4E49-88EE-7949E1F34ACA}" presName="spaceBetweenRectangles" presStyleCnt="0"/>
      <dgm:spPr/>
    </dgm:pt>
    <dgm:pt modelId="{F5853296-9709-4920-BFEB-9A73A3B5C9C3}" type="pres">
      <dgm:prSet presAssocID="{B899F0BF-98A6-4561-BE38-9B07C44EE060}" presName="parentLin" presStyleCnt="0"/>
      <dgm:spPr/>
    </dgm:pt>
    <dgm:pt modelId="{89D25BF5-1765-45B1-83FF-112A37BCD478}" type="pres">
      <dgm:prSet presAssocID="{B899F0BF-98A6-4561-BE38-9B07C44EE060}" presName="parentLeftMargin" presStyleLbl="node1" presStyleIdx="0" presStyleCnt="3"/>
      <dgm:spPr/>
    </dgm:pt>
    <dgm:pt modelId="{3990B154-9C58-49D5-9988-643D503AB0D2}" type="pres">
      <dgm:prSet presAssocID="{B899F0BF-98A6-4561-BE38-9B07C44EE06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23F634-5370-4698-9F63-9857E87B5DB2}" type="pres">
      <dgm:prSet presAssocID="{B899F0BF-98A6-4561-BE38-9B07C44EE060}" presName="negativeSpace" presStyleCnt="0"/>
      <dgm:spPr/>
    </dgm:pt>
    <dgm:pt modelId="{5175EEC1-BE5E-4D30-BA68-AA32D74E8D20}" type="pres">
      <dgm:prSet presAssocID="{B899F0BF-98A6-4561-BE38-9B07C44EE060}" presName="childText" presStyleLbl="conFgAcc1" presStyleIdx="1" presStyleCnt="3">
        <dgm:presLayoutVars>
          <dgm:bulletEnabled val="1"/>
        </dgm:presLayoutVars>
      </dgm:prSet>
      <dgm:spPr/>
    </dgm:pt>
    <dgm:pt modelId="{2C0B5E70-8919-41F3-B55E-4C96506C3110}" type="pres">
      <dgm:prSet presAssocID="{7908E492-F14C-493D-BB1B-E5689F4E9C05}" presName="spaceBetweenRectangles" presStyleCnt="0"/>
      <dgm:spPr/>
    </dgm:pt>
    <dgm:pt modelId="{15385DB1-CF16-4288-8009-1EB25CC8E025}" type="pres">
      <dgm:prSet presAssocID="{E5104C6B-BBA8-4E15-8503-16C6BB45319F}" presName="parentLin" presStyleCnt="0"/>
      <dgm:spPr/>
    </dgm:pt>
    <dgm:pt modelId="{F95F0BA7-66B6-45DF-B014-4EB342D2441C}" type="pres">
      <dgm:prSet presAssocID="{E5104C6B-BBA8-4E15-8503-16C6BB45319F}" presName="parentLeftMargin" presStyleLbl="node1" presStyleIdx="1" presStyleCnt="3"/>
      <dgm:spPr/>
    </dgm:pt>
    <dgm:pt modelId="{93B637D9-0E28-4617-A3A3-4BE3A170ED81}" type="pres">
      <dgm:prSet presAssocID="{E5104C6B-BBA8-4E15-8503-16C6BB45319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6D8F227-238D-4D21-8D86-967C973F4A17}" type="pres">
      <dgm:prSet presAssocID="{E5104C6B-BBA8-4E15-8503-16C6BB45319F}" presName="negativeSpace" presStyleCnt="0"/>
      <dgm:spPr/>
    </dgm:pt>
    <dgm:pt modelId="{08CEF3C1-78D4-4F20-9A52-F38EF9587117}" type="pres">
      <dgm:prSet presAssocID="{E5104C6B-BBA8-4E15-8503-16C6BB45319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2273F0E-5941-46BB-9D43-380B8DAA4433}" srcId="{4F05742C-D81F-4B1B-AFE0-FAF1B3329D9A}" destId="{E5104C6B-BBA8-4E15-8503-16C6BB45319F}" srcOrd="2" destOrd="0" parTransId="{7A455C32-87F9-4EB2-95C2-E8186A63360D}" sibTransId="{1D2EA077-3DA8-48D6-87A2-557BC17B788C}"/>
    <dgm:cxn modelId="{741B7821-00B8-4D65-8110-3691D990EBE6}" type="presOf" srcId="{01D24B31-91C9-4D58-89F6-408D8E6F00CE}" destId="{CD08FF97-AE89-4958-A5B2-F20866987850}" srcOrd="1" destOrd="0" presId="urn:microsoft.com/office/officeart/2005/8/layout/list1"/>
    <dgm:cxn modelId="{365DC328-D97F-418C-848A-18D7DAFCA018}" srcId="{B899F0BF-98A6-4561-BE38-9B07C44EE060}" destId="{A49DE48C-4AA2-4302-846F-03D2AC08D9FB}" srcOrd="0" destOrd="0" parTransId="{82C01A31-A857-4303-A081-AF4D8D4640B3}" sibTransId="{9B651091-B1B9-441D-840D-CC9A19790F73}"/>
    <dgm:cxn modelId="{E5551B39-B7CC-4B3E-8AEB-E7824C429C31}" type="presOf" srcId="{3855BB9C-4ADE-44FB-A746-F71E37DE1AA5}" destId="{5175EEC1-BE5E-4D30-BA68-AA32D74E8D20}" srcOrd="0" destOrd="2" presId="urn:microsoft.com/office/officeart/2005/8/layout/list1"/>
    <dgm:cxn modelId="{B3A43F5B-1CB4-4EBC-926A-F8C69636EFF5}" srcId="{01D24B31-91C9-4D58-89F6-408D8E6F00CE}" destId="{603A824F-74B5-4A6C-920F-D7E0F2C09120}" srcOrd="1" destOrd="0" parTransId="{B29F416A-35BB-4844-AEEA-7AD0E300C195}" sibTransId="{DBCC2FC7-1431-457B-A979-15D9534F7B82}"/>
    <dgm:cxn modelId="{D1FA1F44-8347-40F2-AEEC-33A640CC9E8C}" type="presOf" srcId="{B899F0BF-98A6-4561-BE38-9B07C44EE060}" destId="{3990B154-9C58-49D5-9988-643D503AB0D2}" srcOrd="1" destOrd="0" presId="urn:microsoft.com/office/officeart/2005/8/layout/list1"/>
    <dgm:cxn modelId="{AB146745-7FB7-4BB0-9F69-BF4E478D1545}" type="presOf" srcId="{6E4416BA-4053-4716-BF81-21C0675F0E07}" destId="{D2B92ECC-2568-44F8-AD3E-60D48836C140}" srcOrd="0" destOrd="0" presId="urn:microsoft.com/office/officeart/2005/8/layout/list1"/>
    <dgm:cxn modelId="{2FBB2B46-A220-4758-B49E-68FB6B5D512C}" type="presOf" srcId="{6B853D67-3F6A-4F54-9F08-C9029C9F6E33}" destId="{5175EEC1-BE5E-4D30-BA68-AA32D74E8D20}" srcOrd="0" destOrd="1" presId="urn:microsoft.com/office/officeart/2005/8/layout/list1"/>
    <dgm:cxn modelId="{DDCDEB82-06D1-4A0D-9CAC-54261384BCB9}" srcId="{B899F0BF-98A6-4561-BE38-9B07C44EE060}" destId="{6B853D67-3F6A-4F54-9F08-C9029C9F6E33}" srcOrd="1" destOrd="0" parTransId="{E248FBE9-F6E9-4274-9046-55203E10863C}" sibTransId="{C6B6739B-817E-4639-BE34-4D7E069B4222}"/>
    <dgm:cxn modelId="{96209E84-1B61-4A66-BBA6-CFD0771AADEE}" type="presOf" srcId="{01D24B31-91C9-4D58-89F6-408D8E6F00CE}" destId="{EC1F80C6-1905-4E14-A33F-9F14BDE0E77E}" srcOrd="0" destOrd="0" presId="urn:microsoft.com/office/officeart/2005/8/layout/list1"/>
    <dgm:cxn modelId="{937FFA85-69C0-4838-8943-546C185B86F7}" type="presOf" srcId="{4F05742C-D81F-4B1B-AFE0-FAF1B3329D9A}" destId="{7091AB96-5D37-4FDF-A5F5-A082ADEBA78E}" srcOrd="0" destOrd="0" presId="urn:microsoft.com/office/officeart/2005/8/layout/list1"/>
    <dgm:cxn modelId="{69FACD93-9ABC-4309-91ED-27049C35D94D}" type="presOf" srcId="{5F585DC8-6DDF-4C05-B2CF-4613343A09D3}" destId="{08CEF3C1-78D4-4F20-9A52-F38EF9587117}" srcOrd="0" destOrd="0" presId="urn:microsoft.com/office/officeart/2005/8/layout/list1"/>
    <dgm:cxn modelId="{232209BB-566F-4C70-B3A7-3EC214BD07F5}" srcId="{4F05742C-D81F-4B1B-AFE0-FAF1B3329D9A}" destId="{B899F0BF-98A6-4561-BE38-9B07C44EE060}" srcOrd="1" destOrd="0" parTransId="{AD52A8EF-2069-4112-B032-7AD4F40EF7DA}" sibTransId="{7908E492-F14C-493D-BB1B-E5689F4E9C05}"/>
    <dgm:cxn modelId="{C2615AC7-AB0E-47CE-AE56-1602564AF704}" type="presOf" srcId="{E5104C6B-BBA8-4E15-8503-16C6BB45319F}" destId="{93B637D9-0E28-4617-A3A3-4BE3A170ED81}" srcOrd="1" destOrd="0" presId="urn:microsoft.com/office/officeart/2005/8/layout/list1"/>
    <dgm:cxn modelId="{4B210DC9-CE19-4D93-B3BA-7955F60B1431}" type="presOf" srcId="{E5104C6B-BBA8-4E15-8503-16C6BB45319F}" destId="{F95F0BA7-66B6-45DF-B014-4EB342D2441C}" srcOrd="0" destOrd="0" presId="urn:microsoft.com/office/officeart/2005/8/layout/list1"/>
    <dgm:cxn modelId="{F8B768C9-2CB9-4DCC-8E66-91EEE686EF05}" srcId="{E5104C6B-BBA8-4E15-8503-16C6BB45319F}" destId="{5F585DC8-6DDF-4C05-B2CF-4613343A09D3}" srcOrd="0" destOrd="0" parTransId="{FF2251AB-638E-4456-A9AE-5BEB4B04F7B7}" sibTransId="{A7A34F62-5700-4330-ABA3-4CBCBB52DB94}"/>
    <dgm:cxn modelId="{E227FBCE-49C1-458A-98D8-4D230B9EDCE4}" type="presOf" srcId="{B899F0BF-98A6-4561-BE38-9B07C44EE060}" destId="{89D25BF5-1765-45B1-83FF-112A37BCD478}" srcOrd="0" destOrd="0" presId="urn:microsoft.com/office/officeart/2005/8/layout/list1"/>
    <dgm:cxn modelId="{E0BDE1D9-C2B0-4E91-9CEC-2226849A587B}" srcId="{B899F0BF-98A6-4561-BE38-9B07C44EE060}" destId="{3855BB9C-4ADE-44FB-A746-F71E37DE1AA5}" srcOrd="2" destOrd="0" parTransId="{CD1A7AF6-DF07-4C12-B973-021A4D8C23DA}" sibTransId="{9380B9BB-87B5-46AF-8822-FFF13CC61243}"/>
    <dgm:cxn modelId="{AAC709E1-97C6-489A-902A-F3CF0C1309FA}" type="presOf" srcId="{603A824F-74B5-4A6C-920F-D7E0F2C09120}" destId="{D2B92ECC-2568-44F8-AD3E-60D48836C140}" srcOrd="0" destOrd="1" presId="urn:microsoft.com/office/officeart/2005/8/layout/list1"/>
    <dgm:cxn modelId="{151B6CE1-C661-4EEC-9F94-49735157490D}" type="presOf" srcId="{A49DE48C-4AA2-4302-846F-03D2AC08D9FB}" destId="{5175EEC1-BE5E-4D30-BA68-AA32D74E8D20}" srcOrd="0" destOrd="0" presId="urn:microsoft.com/office/officeart/2005/8/layout/list1"/>
    <dgm:cxn modelId="{1AF4D7E3-3994-47BE-AC88-894003350FDB}" srcId="{01D24B31-91C9-4D58-89F6-408D8E6F00CE}" destId="{6E4416BA-4053-4716-BF81-21C0675F0E07}" srcOrd="0" destOrd="0" parTransId="{D38857AC-9670-4ADD-A8C7-9DD7BB59379A}" sibTransId="{8DF7F1FC-43B6-4A14-8D7E-89903AF80A30}"/>
    <dgm:cxn modelId="{724486E8-0B44-40BC-94AE-B56CE25A91DC}" srcId="{4F05742C-D81F-4B1B-AFE0-FAF1B3329D9A}" destId="{01D24B31-91C9-4D58-89F6-408D8E6F00CE}" srcOrd="0" destOrd="0" parTransId="{936C77E5-64DE-45A9-92BE-606A12F66814}" sibTransId="{644AC6DA-6C90-4E49-88EE-7949E1F34ACA}"/>
    <dgm:cxn modelId="{1486DA2D-921E-4235-B4AD-66821B2DB9C9}" type="presParOf" srcId="{7091AB96-5D37-4FDF-A5F5-A082ADEBA78E}" destId="{29C0218A-979E-4EB4-AB89-3A549AE07B6C}" srcOrd="0" destOrd="0" presId="urn:microsoft.com/office/officeart/2005/8/layout/list1"/>
    <dgm:cxn modelId="{E44EC766-5241-4B97-99D3-CF6508FF9276}" type="presParOf" srcId="{29C0218A-979E-4EB4-AB89-3A549AE07B6C}" destId="{EC1F80C6-1905-4E14-A33F-9F14BDE0E77E}" srcOrd="0" destOrd="0" presId="urn:microsoft.com/office/officeart/2005/8/layout/list1"/>
    <dgm:cxn modelId="{18E13D2B-61BF-4EFE-8DAE-FD91696454AC}" type="presParOf" srcId="{29C0218A-979E-4EB4-AB89-3A549AE07B6C}" destId="{CD08FF97-AE89-4958-A5B2-F20866987850}" srcOrd="1" destOrd="0" presId="urn:microsoft.com/office/officeart/2005/8/layout/list1"/>
    <dgm:cxn modelId="{008A1829-1727-476E-B657-2BD46B8A0C58}" type="presParOf" srcId="{7091AB96-5D37-4FDF-A5F5-A082ADEBA78E}" destId="{2C3E2BFE-BE27-4BB6-AD17-76CA88B0851D}" srcOrd="1" destOrd="0" presId="urn:microsoft.com/office/officeart/2005/8/layout/list1"/>
    <dgm:cxn modelId="{A291EB8A-8EF6-4A50-B166-A0F0EE7BC78E}" type="presParOf" srcId="{7091AB96-5D37-4FDF-A5F5-A082ADEBA78E}" destId="{D2B92ECC-2568-44F8-AD3E-60D48836C140}" srcOrd="2" destOrd="0" presId="urn:microsoft.com/office/officeart/2005/8/layout/list1"/>
    <dgm:cxn modelId="{BBCCD2DC-BABC-4B16-A2C1-A545317CA544}" type="presParOf" srcId="{7091AB96-5D37-4FDF-A5F5-A082ADEBA78E}" destId="{63FAF1AB-C61A-4B91-AA1E-39789B5CABBF}" srcOrd="3" destOrd="0" presId="urn:microsoft.com/office/officeart/2005/8/layout/list1"/>
    <dgm:cxn modelId="{C0E11178-328A-41DB-943F-134BCD6CC868}" type="presParOf" srcId="{7091AB96-5D37-4FDF-A5F5-A082ADEBA78E}" destId="{F5853296-9709-4920-BFEB-9A73A3B5C9C3}" srcOrd="4" destOrd="0" presId="urn:microsoft.com/office/officeart/2005/8/layout/list1"/>
    <dgm:cxn modelId="{A3AE7810-9332-42BC-AAEE-00685D2D6565}" type="presParOf" srcId="{F5853296-9709-4920-BFEB-9A73A3B5C9C3}" destId="{89D25BF5-1765-45B1-83FF-112A37BCD478}" srcOrd="0" destOrd="0" presId="urn:microsoft.com/office/officeart/2005/8/layout/list1"/>
    <dgm:cxn modelId="{BC21735E-5735-4236-BE4B-57F711EA9569}" type="presParOf" srcId="{F5853296-9709-4920-BFEB-9A73A3B5C9C3}" destId="{3990B154-9C58-49D5-9988-643D503AB0D2}" srcOrd="1" destOrd="0" presId="urn:microsoft.com/office/officeart/2005/8/layout/list1"/>
    <dgm:cxn modelId="{36F97C2D-7705-4481-A337-989A22032A27}" type="presParOf" srcId="{7091AB96-5D37-4FDF-A5F5-A082ADEBA78E}" destId="{DA23F634-5370-4698-9F63-9857E87B5DB2}" srcOrd="5" destOrd="0" presId="urn:microsoft.com/office/officeart/2005/8/layout/list1"/>
    <dgm:cxn modelId="{FFDF8106-37A8-4DF2-A677-DABAFF2273CE}" type="presParOf" srcId="{7091AB96-5D37-4FDF-A5F5-A082ADEBA78E}" destId="{5175EEC1-BE5E-4D30-BA68-AA32D74E8D20}" srcOrd="6" destOrd="0" presId="urn:microsoft.com/office/officeart/2005/8/layout/list1"/>
    <dgm:cxn modelId="{DCC71A97-6F1B-4476-95F1-8D6F7D1C1865}" type="presParOf" srcId="{7091AB96-5D37-4FDF-A5F5-A082ADEBA78E}" destId="{2C0B5E70-8919-41F3-B55E-4C96506C3110}" srcOrd="7" destOrd="0" presId="urn:microsoft.com/office/officeart/2005/8/layout/list1"/>
    <dgm:cxn modelId="{DAB4D076-916E-4064-8E06-9B7194F9120F}" type="presParOf" srcId="{7091AB96-5D37-4FDF-A5F5-A082ADEBA78E}" destId="{15385DB1-CF16-4288-8009-1EB25CC8E025}" srcOrd="8" destOrd="0" presId="urn:microsoft.com/office/officeart/2005/8/layout/list1"/>
    <dgm:cxn modelId="{44E4F266-3585-4B06-96A8-9CEEF46EAA2B}" type="presParOf" srcId="{15385DB1-CF16-4288-8009-1EB25CC8E025}" destId="{F95F0BA7-66B6-45DF-B014-4EB342D2441C}" srcOrd="0" destOrd="0" presId="urn:microsoft.com/office/officeart/2005/8/layout/list1"/>
    <dgm:cxn modelId="{A2AF39DC-D4C7-457C-97E8-457AACD816B5}" type="presParOf" srcId="{15385DB1-CF16-4288-8009-1EB25CC8E025}" destId="{93B637D9-0E28-4617-A3A3-4BE3A170ED81}" srcOrd="1" destOrd="0" presId="urn:microsoft.com/office/officeart/2005/8/layout/list1"/>
    <dgm:cxn modelId="{5C91D4A0-0F8C-4869-8BA0-CA97A9CA6301}" type="presParOf" srcId="{7091AB96-5D37-4FDF-A5F5-A082ADEBA78E}" destId="{D6D8F227-238D-4D21-8D86-967C973F4A17}" srcOrd="9" destOrd="0" presId="urn:microsoft.com/office/officeart/2005/8/layout/list1"/>
    <dgm:cxn modelId="{7283C4F9-795D-4E46-9DA9-5408C4754FBD}" type="presParOf" srcId="{7091AB96-5D37-4FDF-A5F5-A082ADEBA78E}" destId="{08CEF3C1-78D4-4F20-9A52-F38EF958711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05742C-D81F-4B1B-AFE0-FAF1B3329D9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899F0BF-98A6-4561-BE38-9B07C44EE060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Características</a:t>
          </a:r>
          <a:endParaRPr lang="pt-BR" dirty="0"/>
        </a:p>
      </dgm:t>
    </dgm:pt>
    <dgm:pt modelId="{AD52A8EF-2069-4112-B032-7AD4F40EF7DA}" type="parTrans" cxnId="{232209BB-566F-4C70-B3A7-3EC214BD07F5}">
      <dgm:prSet/>
      <dgm:spPr/>
      <dgm:t>
        <a:bodyPr/>
        <a:lstStyle/>
        <a:p>
          <a:endParaRPr lang="pt-BR"/>
        </a:p>
      </dgm:t>
    </dgm:pt>
    <dgm:pt modelId="{7908E492-F14C-493D-BB1B-E5689F4E9C05}" type="sibTrans" cxnId="{232209BB-566F-4C70-B3A7-3EC214BD07F5}">
      <dgm:prSet/>
      <dgm:spPr/>
      <dgm:t>
        <a:bodyPr/>
        <a:lstStyle/>
        <a:p>
          <a:endParaRPr lang="pt-BR"/>
        </a:p>
      </dgm:t>
    </dgm:pt>
    <dgm:pt modelId="{A49DE48C-4AA2-4302-846F-03D2AC08D9FB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Mais comum</a:t>
          </a:r>
          <a:endParaRPr lang="pt-BR" dirty="0"/>
        </a:p>
      </dgm:t>
    </dgm:pt>
    <dgm:pt modelId="{82C01A31-A857-4303-A081-AF4D8D4640B3}" type="parTrans" cxnId="{365DC328-D97F-418C-848A-18D7DAFCA018}">
      <dgm:prSet/>
      <dgm:spPr/>
      <dgm:t>
        <a:bodyPr/>
        <a:lstStyle/>
        <a:p>
          <a:endParaRPr lang="pt-BR"/>
        </a:p>
      </dgm:t>
    </dgm:pt>
    <dgm:pt modelId="{9B651091-B1B9-441D-840D-CC9A19790F73}" type="sibTrans" cxnId="{365DC328-D97F-418C-848A-18D7DAFCA018}">
      <dgm:prSet/>
      <dgm:spPr/>
      <dgm:t>
        <a:bodyPr/>
        <a:lstStyle/>
        <a:p>
          <a:endParaRPr lang="pt-BR"/>
        </a:p>
      </dgm:t>
    </dgm:pt>
    <dgm:pt modelId="{6B853D67-3F6A-4F54-9F08-C9029C9F6E33}">
      <dgm:prSet phldrT="[Texto]" phldr="0"/>
      <dgm:spPr/>
      <dgm:t>
        <a:bodyPr/>
        <a:lstStyle/>
        <a:p>
          <a:pPr rtl="0"/>
          <a:r>
            <a:rPr lang="pt-BR" dirty="0"/>
            <a:t>Atende diferentes casos</a:t>
          </a:r>
        </a:p>
      </dgm:t>
    </dgm:pt>
    <dgm:pt modelId="{E248FBE9-F6E9-4274-9046-55203E10863C}" type="parTrans" cxnId="{DDCDEB82-06D1-4A0D-9CAC-54261384BCB9}">
      <dgm:prSet/>
      <dgm:spPr/>
      <dgm:t>
        <a:bodyPr/>
        <a:lstStyle/>
        <a:p>
          <a:endParaRPr lang="pt-BR"/>
        </a:p>
      </dgm:t>
    </dgm:pt>
    <dgm:pt modelId="{C6B6739B-817E-4639-BE34-4D7E069B4222}" type="sibTrans" cxnId="{DDCDEB82-06D1-4A0D-9CAC-54261384BCB9}">
      <dgm:prSet/>
      <dgm:spPr/>
      <dgm:t>
        <a:bodyPr/>
        <a:lstStyle/>
        <a:p>
          <a:endParaRPr lang="pt-BR"/>
        </a:p>
      </dgm:t>
    </dgm:pt>
    <dgm:pt modelId="{7A72A850-B08C-445E-9417-08CDEC36BC82}">
      <dgm:prSet phldrT="[Texto]" phldr="0"/>
      <dgm:spPr/>
      <dgm:t>
        <a:bodyPr/>
        <a:lstStyle/>
        <a:p>
          <a:pPr rtl="0"/>
          <a:r>
            <a:rPr lang="pt-BR" dirty="0"/>
            <a:t>Meta</a:t>
          </a:r>
        </a:p>
      </dgm:t>
    </dgm:pt>
    <dgm:pt modelId="{AB6EB626-DE04-4C4A-86E1-D4B2097089A5}" type="parTrans" cxnId="{1B4D7F14-7160-40B1-805F-E5F1B2687909}">
      <dgm:prSet/>
      <dgm:spPr/>
      <dgm:t>
        <a:bodyPr/>
        <a:lstStyle/>
        <a:p>
          <a:endParaRPr lang="pt-BR"/>
        </a:p>
      </dgm:t>
    </dgm:pt>
    <dgm:pt modelId="{6416C293-04AF-4C82-88CC-305E241F39D1}" type="sibTrans" cxnId="{1B4D7F14-7160-40B1-805F-E5F1B2687909}">
      <dgm:prSet/>
      <dgm:spPr/>
      <dgm:t>
        <a:bodyPr/>
        <a:lstStyle/>
        <a:p>
          <a:endParaRPr lang="pt-BR"/>
        </a:p>
      </dgm:t>
    </dgm:pt>
    <dgm:pt modelId="{802CB88D-A6E8-4898-8651-AAB94167DBA5}">
      <dgm:prSet phldrT="[Texto]" phldr="0"/>
      <dgm:spPr/>
      <dgm:t>
        <a:bodyPr/>
        <a:lstStyle/>
        <a:p>
          <a:pPr rtl="0"/>
          <a:r>
            <a:rPr lang="pt-BR" dirty="0"/>
            <a:t>Auxiliar a responder perguntas</a:t>
          </a:r>
        </a:p>
      </dgm:t>
    </dgm:pt>
    <dgm:pt modelId="{05384F36-FEBE-4356-980F-7B03FDC2F5A4}" type="parTrans" cxnId="{2DB0CF58-C9BC-4DCE-BA5D-C5ACB8D563D9}">
      <dgm:prSet/>
      <dgm:spPr/>
      <dgm:t>
        <a:bodyPr/>
        <a:lstStyle/>
        <a:p>
          <a:endParaRPr lang="pt-BR"/>
        </a:p>
      </dgm:t>
    </dgm:pt>
    <dgm:pt modelId="{68A029E0-DEE5-4C12-9D0C-AE5DAD132BF2}" type="sibTrans" cxnId="{2DB0CF58-C9BC-4DCE-BA5D-C5ACB8D563D9}">
      <dgm:prSet/>
      <dgm:spPr/>
      <dgm:t>
        <a:bodyPr/>
        <a:lstStyle/>
        <a:p>
          <a:endParaRPr lang="pt-BR"/>
        </a:p>
      </dgm:t>
    </dgm:pt>
    <dgm:pt modelId="{10B6F332-7A8B-441E-91FD-9BBE228A8A4B}">
      <dgm:prSet phldrT="[Texto]" phldr="0"/>
      <dgm:spPr/>
      <dgm:t>
        <a:bodyPr/>
        <a:lstStyle/>
        <a:p>
          <a:pPr rtl="0"/>
          <a:r>
            <a:rPr lang="pt-BR" dirty="0"/>
            <a:t>Segmentação de dados</a:t>
          </a:r>
        </a:p>
      </dgm:t>
    </dgm:pt>
    <dgm:pt modelId="{B79A3169-738A-42DC-B52F-A5DA243E6D71}" type="parTrans" cxnId="{2EB02EB8-E145-4264-A361-9037F0AD34AF}">
      <dgm:prSet/>
      <dgm:spPr/>
      <dgm:t>
        <a:bodyPr/>
        <a:lstStyle/>
        <a:p>
          <a:endParaRPr lang="pt-BR"/>
        </a:p>
      </dgm:t>
    </dgm:pt>
    <dgm:pt modelId="{1B92D992-0AFB-4F9D-9B55-B25E0CE29532}" type="sibTrans" cxnId="{2EB02EB8-E145-4264-A361-9037F0AD34AF}">
      <dgm:prSet/>
      <dgm:spPr/>
      <dgm:t>
        <a:bodyPr/>
        <a:lstStyle/>
        <a:p>
          <a:endParaRPr lang="pt-BR"/>
        </a:p>
      </dgm:t>
    </dgm:pt>
    <dgm:pt modelId="{72D61079-29BC-46FB-9EED-775389FD846B}">
      <dgm:prSet phldrT="[Texto]" phldr="0"/>
      <dgm:spPr/>
      <dgm:t>
        <a:bodyPr/>
        <a:lstStyle/>
        <a:p>
          <a:pPr rtl="0"/>
          <a:r>
            <a:rPr lang="pt-BR" dirty="0"/>
            <a:t>Objetivo</a:t>
          </a:r>
        </a:p>
      </dgm:t>
    </dgm:pt>
    <dgm:pt modelId="{E7295D49-B9EF-4E0D-9B80-39ABF0A70A7D}" type="parTrans" cxnId="{8EDB4BEB-CFFA-4F20-8385-FAADD2D4C9D1}">
      <dgm:prSet/>
      <dgm:spPr/>
      <dgm:t>
        <a:bodyPr/>
        <a:lstStyle/>
        <a:p>
          <a:endParaRPr lang="pt-BR"/>
        </a:p>
      </dgm:t>
    </dgm:pt>
    <dgm:pt modelId="{D10B2A41-09F6-4952-9170-3012CA23F781}" type="sibTrans" cxnId="{8EDB4BEB-CFFA-4F20-8385-FAADD2D4C9D1}">
      <dgm:prSet/>
      <dgm:spPr/>
      <dgm:t>
        <a:bodyPr/>
        <a:lstStyle/>
        <a:p>
          <a:endParaRPr lang="pt-BR"/>
        </a:p>
      </dgm:t>
    </dgm:pt>
    <dgm:pt modelId="{06624553-95CB-4DFB-83EA-ADFB31E769A2}">
      <dgm:prSet phldrT="[Texto]" phldr="0"/>
      <dgm:spPr/>
      <dgm:t>
        <a:bodyPr/>
        <a:lstStyle/>
        <a:p>
          <a:pPr rtl="0"/>
          <a:r>
            <a:rPr lang="pt-BR" dirty="0"/>
            <a:t>Caminhos possíveis</a:t>
          </a:r>
        </a:p>
      </dgm:t>
    </dgm:pt>
    <dgm:pt modelId="{272340CA-C11C-4386-980A-5BAFE4C3D0FF}" type="parTrans" cxnId="{D8F31D16-1CEA-41EA-B1CB-9FCCFBF2C201}">
      <dgm:prSet/>
      <dgm:spPr/>
      <dgm:t>
        <a:bodyPr/>
        <a:lstStyle/>
        <a:p>
          <a:endParaRPr lang="pt-BR"/>
        </a:p>
      </dgm:t>
    </dgm:pt>
    <dgm:pt modelId="{A3EB64C4-6834-456F-BFB2-FA73A8636540}" type="sibTrans" cxnId="{D8F31D16-1CEA-41EA-B1CB-9FCCFBF2C201}">
      <dgm:prSet/>
      <dgm:spPr/>
      <dgm:t>
        <a:bodyPr/>
        <a:lstStyle/>
        <a:p>
          <a:endParaRPr lang="pt-BR"/>
        </a:p>
      </dgm:t>
    </dgm:pt>
    <dgm:pt modelId="{D6C7A587-B989-483D-8A75-27EECAB1B2D6}">
      <dgm:prSet phldrT="[Texto]" phldr="0"/>
      <dgm:spPr/>
      <dgm:t>
        <a:bodyPr/>
        <a:lstStyle/>
        <a:p>
          <a:pPr rtl="0"/>
          <a:r>
            <a:rPr lang="pt-BR" dirty="0"/>
            <a:t>Exploração de tópicos de interesse</a:t>
          </a:r>
        </a:p>
      </dgm:t>
    </dgm:pt>
    <dgm:pt modelId="{8F30A574-26C4-41B3-A4A2-2CCE7FA163F2}" type="parTrans" cxnId="{4D70CDE7-0CD2-4186-9BC6-DAC115F269B8}">
      <dgm:prSet/>
      <dgm:spPr/>
      <dgm:t>
        <a:bodyPr/>
        <a:lstStyle/>
        <a:p>
          <a:endParaRPr lang="pt-BR"/>
        </a:p>
      </dgm:t>
    </dgm:pt>
    <dgm:pt modelId="{311D79CB-83B9-4BA5-A62C-23FDE0B93913}" type="sibTrans" cxnId="{4D70CDE7-0CD2-4186-9BC6-DAC115F269B8}">
      <dgm:prSet/>
      <dgm:spPr/>
      <dgm:t>
        <a:bodyPr/>
        <a:lstStyle/>
        <a:p>
          <a:endParaRPr lang="pt-BR"/>
        </a:p>
      </dgm:t>
    </dgm:pt>
    <dgm:pt modelId="{7091AB96-5D37-4FDF-A5F5-A082ADEBA78E}" type="pres">
      <dgm:prSet presAssocID="{4F05742C-D81F-4B1B-AFE0-FAF1B3329D9A}" presName="linear" presStyleCnt="0">
        <dgm:presLayoutVars>
          <dgm:dir/>
          <dgm:animLvl val="lvl"/>
          <dgm:resizeHandles val="exact"/>
        </dgm:presLayoutVars>
      </dgm:prSet>
      <dgm:spPr/>
    </dgm:pt>
    <dgm:pt modelId="{C4FA7505-B93E-4FE6-B6C7-34DC9674CB8E}" type="pres">
      <dgm:prSet presAssocID="{7A72A850-B08C-445E-9417-08CDEC36BC82}" presName="parentLin" presStyleCnt="0"/>
      <dgm:spPr/>
    </dgm:pt>
    <dgm:pt modelId="{FCF5FDDC-48B2-4DD5-A343-F31555F4D9F1}" type="pres">
      <dgm:prSet presAssocID="{7A72A850-B08C-445E-9417-08CDEC36BC82}" presName="parentLeftMargin" presStyleLbl="node1" presStyleIdx="0" presStyleCnt="3"/>
      <dgm:spPr/>
    </dgm:pt>
    <dgm:pt modelId="{89C639BD-E291-4A67-BDE2-C5D7DE771745}" type="pres">
      <dgm:prSet presAssocID="{7A72A850-B08C-445E-9417-08CDEC36BC8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A4E4AA1-2F1F-4E9F-A3CA-6239C8662CDB}" type="pres">
      <dgm:prSet presAssocID="{7A72A850-B08C-445E-9417-08CDEC36BC82}" presName="negativeSpace" presStyleCnt="0"/>
      <dgm:spPr/>
    </dgm:pt>
    <dgm:pt modelId="{4150BCCB-827C-4D19-8406-2FA788754EE1}" type="pres">
      <dgm:prSet presAssocID="{7A72A850-B08C-445E-9417-08CDEC36BC82}" presName="childText" presStyleLbl="conFgAcc1" presStyleIdx="0" presStyleCnt="3">
        <dgm:presLayoutVars>
          <dgm:bulletEnabled val="1"/>
        </dgm:presLayoutVars>
      </dgm:prSet>
      <dgm:spPr/>
    </dgm:pt>
    <dgm:pt modelId="{75F70107-6659-4F86-A0B0-BD4B9BEB7BD4}" type="pres">
      <dgm:prSet presAssocID="{6416C293-04AF-4C82-88CC-305E241F39D1}" presName="spaceBetweenRectangles" presStyleCnt="0"/>
      <dgm:spPr/>
    </dgm:pt>
    <dgm:pt modelId="{F5853296-9709-4920-BFEB-9A73A3B5C9C3}" type="pres">
      <dgm:prSet presAssocID="{B899F0BF-98A6-4561-BE38-9B07C44EE060}" presName="parentLin" presStyleCnt="0"/>
      <dgm:spPr/>
    </dgm:pt>
    <dgm:pt modelId="{89D25BF5-1765-45B1-83FF-112A37BCD478}" type="pres">
      <dgm:prSet presAssocID="{B899F0BF-98A6-4561-BE38-9B07C44EE060}" presName="parentLeftMargin" presStyleLbl="node1" presStyleIdx="0" presStyleCnt="3"/>
      <dgm:spPr/>
    </dgm:pt>
    <dgm:pt modelId="{3990B154-9C58-49D5-9988-643D503AB0D2}" type="pres">
      <dgm:prSet presAssocID="{B899F0BF-98A6-4561-BE38-9B07C44EE06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23F634-5370-4698-9F63-9857E87B5DB2}" type="pres">
      <dgm:prSet presAssocID="{B899F0BF-98A6-4561-BE38-9B07C44EE060}" presName="negativeSpace" presStyleCnt="0"/>
      <dgm:spPr/>
    </dgm:pt>
    <dgm:pt modelId="{5175EEC1-BE5E-4D30-BA68-AA32D74E8D20}" type="pres">
      <dgm:prSet presAssocID="{B899F0BF-98A6-4561-BE38-9B07C44EE060}" presName="childText" presStyleLbl="conFgAcc1" presStyleIdx="1" presStyleCnt="3">
        <dgm:presLayoutVars>
          <dgm:bulletEnabled val="1"/>
        </dgm:presLayoutVars>
      </dgm:prSet>
      <dgm:spPr/>
    </dgm:pt>
    <dgm:pt modelId="{6BE7F2B8-66A3-43B2-B1D6-C364A5B99BD6}" type="pres">
      <dgm:prSet presAssocID="{7908E492-F14C-493D-BB1B-E5689F4E9C05}" presName="spaceBetweenRectangles" presStyleCnt="0"/>
      <dgm:spPr/>
    </dgm:pt>
    <dgm:pt modelId="{BA341D06-CD1D-4A77-B707-896028DEF6AE}" type="pres">
      <dgm:prSet presAssocID="{72D61079-29BC-46FB-9EED-775389FD846B}" presName="parentLin" presStyleCnt="0"/>
      <dgm:spPr/>
    </dgm:pt>
    <dgm:pt modelId="{E2E6FB3D-BECB-45FB-8FB7-2425B2932F4E}" type="pres">
      <dgm:prSet presAssocID="{72D61079-29BC-46FB-9EED-775389FD846B}" presName="parentLeftMargin" presStyleLbl="node1" presStyleIdx="1" presStyleCnt="3"/>
      <dgm:spPr/>
    </dgm:pt>
    <dgm:pt modelId="{BCBA7158-9ABD-4651-8632-C171A9CF5E5A}" type="pres">
      <dgm:prSet presAssocID="{72D61079-29BC-46FB-9EED-775389FD846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C4E69E0-78EA-4ADA-BBC3-53488810877B}" type="pres">
      <dgm:prSet presAssocID="{72D61079-29BC-46FB-9EED-775389FD846B}" presName="negativeSpace" presStyleCnt="0"/>
      <dgm:spPr/>
    </dgm:pt>
    <dgm:pt modelId="{FC7AD2EF-76F0-4412-99AE-E60761904B50}" type="pres">
      <dgm:prSet presAssocID="{72D61079-29BC-46FB-9EED-775389FD846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B4D7F14-7160-40B1-805F-E5F1B2687909}" srcId="{4F05742C-D81F-4B1B-AFE0-FAF1B3329D9A}" destId="{7A72A850-B08C-445E-9417-08CDEC36BC82}" srcOrd="0" destOrd="0" parTransId="{AB6EB626-DE04-4C4A-86E1-D4B2097089A5}" sibTransId="{6416C293-04AF-4C82-88CC-305E241F39D1}"/>
    <dgm:cxn modelId="{D8F31D16-1CEA-41EA-B1CB-9FCCFBF2C201}" srcId="{72D61079-29BC-46FB-9EED-775389FD846B}" destId="{06624553-95CB-4DFB-83EA-ADFB31E769A2}" srcOrd="0" destOrd="0" parTransId="{272340CA-C11C-4386-980A-5BAFE4C3D0FF}" sibTransId="{A3EB64C4-6834-456F-BFB2-FA73A8636540}"/>
    <dgm:cxn modelId="{365DC328-D97F-418C-848A-18D7DAFCA018}" srcId="{B899F0BF-98A6-4561-BE38-9B07C44EE060}" destId="{A49DE48C-4AA2-4302-846F-03D2AC08D9FB}" srcOrd="0" destOrd="0" parTransId="{82C01A31-A857-4303-A081-AF4D8D4640B3}" sibTransId="{9B651091-B1B9-441D-840D-CC9A19790F73}"/>
    <dgm:cxn modelId="{8CFC455D-5E69-43FF-9B81-FCBDD491C9F0}" type="presOf" srcId="{72D61079-29BC-46FB-9EED-775389FD846B}" destId="{E2E6FB3D-BECB-45FB-8FB7-2425B2932F4E}" srcOrd="0" destOrd="0" presId="urn:microsoft.com/office/officeart/2005/8/layout/list1"/>
    <dgm:cxn modelId="{BF08C743-9E9B-446E-836D-1CF52BDD4740}" type="presOf" srcId="{06624553-95CB-4DFB-83EA-ADFB31E769A2}" destId="{FC7AD2EF-76F0-4412-99AE-E60761904B50}" srcOrd="0" destOrd="0" presId="urn:microsoft.com/office/officeart/2005/8/layout/list1"/>
    <dgm:cxn modelId="{D1FA1F44-8347-40F2-AEEC-33A640CC9E8C}" type="presOf" srcId="{B899F0BF-98A6-4561-BE38-9B07C44EE060}" destId="{3990B154-9C58-49D5-9988-643D503AB0D2}" srcOrd="1" destOrd="0" presId="urn:microsoft.com/office/officeart/2005/8/layout/list1"/>
    <dgm:cxn modelId="{2FBB2B46-A220-4758-B49E-68FB6B5D512C}" type="presOf" srcId="{6B853D67-3F6A-4F54-9F08-C9029C9F6E33}" destId="{5175EEC1-BE5E-4D30-BA68-AA32D74E8D20}" srcOrd="0" destOrd="1" presId="urn:microsoft.com/office/officeart/2005/8/layout/list1"/>
    <dgm:cxn modelId="{F2E06570-0269-4BB8-BE7A-C431E824D595}" type="presOf" srcId="{802CB88D-A6E8-4898-8651-AAB94167DBA5}" destId="{4150BCCB-827C-4D19-8406-2FA788754EE1}" srcOrd="0" destOrd="0" presId="urn:microsoft.com/office/officeart/2005/8/layout/list1"/>
    <dgm:cxn modelId="{2DB0CF58-C9BC-4DCE-BA5D-C5ACB8D563D9}" srcId="{7A72A850-B08C-445E-9417-08CDEC36BC82}" destId="{802CB88D-A6E8-4898-8651-AAB94167DBA5}" srcOrd="0" destOrd="0" parTransId="{05384F36-FEBE-4356-980F-7B03FDC2F5A4}" sibTransId="{68A029E0-DEE5-4C12-9D0C-AE5DAD132BF2}"/>
    <dgm:cxn modelId="{DDCDEB82-06D1-4A0D-9CAC-54261384BCB9}" srcId="{B899F0BF-98A6-4561-BE38-9B07C44EE060}" destId="{6B853D67-3F6A-4F54-9F08-C9029C9F6E33}" srcOrd="1" destOrd="0" parTransId="{E248FBE9-F6E9-4274-9046-55203E10863C}" sibTransId="{C6B6739B-817E-4639-BE34-4D7E069B4222}"/>
    <dgm:cxn modelId="{937FFA85-69C0-4838-8943-546C185B86F7}" type="presOf" srcId="{4F05742C-D81F-4B1B-AFE0-FAF1B3329D9A}" destId="{7091AB96-5D37-4FDF-A5F5-A082ADEBA78E}" srcOrd="0" destOrd="0" presId="urn:microsoft.com/office/officeart/2005/8/layout/list1"/>
    <dgm:cxn modelId="{2EB02EB8-E145-4264-A361-9037F0AD34AF}" srcId="{B899F0BF-98A6-4561-BE38-9B07C44EE060}" destId="{10B6F332-7A8B-441E-91FD-9BBE228A8A4B}" srcOrd="2" destOrd="0" parTransId="{B79A3169-738A-42DC-B52F-A5DA243E6D71}" sibTransId="{1B92D992-0AFB-4F9D-9B55-B25E0CE29532}"/>
    <dgm:cxn modelId="{232209BB-566F-4C70-B3A7-3EC214BD07F5}" srcId="{4F05742C-D81F-4B1B-AFE0-FAF1B3329D9A}" destId="{B899F0BF-98A6-4561-BE38-9B07C44EE060}" srcOrd="1" destOrd="0" parTransId="{AD52A8EF-2069-4112-B032-7AD4F40EF7DA}" sibTransId="{7908E492-F14C-493D-BB1B-E5689F4E9C05}"/>
    <dgm:cxn modelId="{D1CD73CC-3C32-453E-B840-33A68505D537}" type="presOf" srcId="{7A72A850-B08C-445E-9417-08CDEC36BC82}" destId="{FCF5FDDC-48B2-4DD5-A343-F31555F4D9F1}" srcOrd="0" destOrd="0" presId="urn:microsoft.com/office/officeart/2005/8/layout/list1"/>
    <dgm:cxn modelId="{E227FBCE-49C1-458A-98D8-4D230B9EDCE4}" type="presOf" srcId="{B899F0BF-98A6-4561-BE38-9B07C44EE060}" destId="{89D25BF5-1765-45B1-83FF-112A37BCD478}" srcOrd="0" destOrd="0" presId="urn:microsoft.com/office/officeart/2005/8/layout/list1"/>
    <dgm:cxn modelId="{BA0594D7-FEBC-46B1-9599-79322BE34C4E}" type="presOf" srcId="{7A72A850-B08C-445E-9417-08CDEC36BC82}" destId="{89C639BD-E291-4A67-BDE2-C5D7DE771745}" srcOrd="1" destOrd="0" presId="urn:microsoft.com/office/officeart/2005/8/layout/list1"/>
    <dgm:cxn modelId="{27D5CCD8-B054-44D2-830B-532FEB3F9A71}" type="presOf" srcId="{10B6F332-7A8B-441E-91FD-9BBE228A8A4B}" destId="{5175EEC1-BE5E-4D30-BA68-AA32D74E8D20}" srcOrd="0" destOrd="2" presId="urn:microsoft.com/office/officeart/2005/8/layout/list1"/>
    <dgm:cxn modelId="{151B6CE1-C661-4EEC-9F94-49735157490D}" type="presOf" srcId="{A49DE48C-4AA2-4302-846F-03D2AC08D9FB}" destId="{5175EEC1-BE5E-4D30-BA68-AA32D74E8D20}" srcOrd="0" destOrd="0" presId="urn:microsoft.com/office/officeart/2005/8/layout/list1"/>
    <dgm:cxn modelId="{4D70CDE7-0CD2-4186-9BC6-DAC115F269B8}" srcId="{72D61079-29BC-46FB-9EED-775389FD846B}" destId="{D6C7A587-B989-483D-8A75-27EECAB1B2D6}" srcOrd="1" destOrd="0" parTransId="{8F30A574-26C4-41B3-A4A2-2CCE7FA163F2}" sibTransId="{311D79CB-83B9-4BA5-A62C-23FDE0B93913}"/>
    <dgm:cxn modelId="{8EDB4BEB-CFFA-4F20-8385-FAADD2D4C9D1}" srcId="{4F05742C-D81F-4B1B-AFE0-FAF1B3329D9A}" destId="{72D61079-29BC-46FB-9EED-775389FD846B}" srcOrd="2" destOrd="0" parTransId="{E7295D49-B9EF-4E0D-9B80-39ABF0A70A7D}" sibTransId="{D10B2A41-09F6-4952-9170-3012CA23F781}"/>
    <dgm:cxn modelId="{F2BA23F2-430F-42E6-8FC7-B04EE27A91DC}" type="presOf" srcId="{D6C7A587-B989-483D-8A75-27EECAB1B2D6}" destId="{FC7AD2EF-76F0-4412-99AE-E60761904B50}" srcOrd="0" destOrd="1" presId="urn:microsoft.com/office/officeart/2005/8/layout/list1"/>
    <dgm:cxn modelId="{CD238AF6-2033-43AB-9A63-7B2C529FD7AE}" type="presOf" srcId="{72D61079-29BC-46FB-9EED-775389FD846B}" destId="{BCBA7158-9ABD-4651-8632-C171A9CF5E5A}" srcOrd="1" destOrd="0" presId="urn:microsoft.com/office/officeart/2005/8/layout/list1"/>
    <dgm:cxn modelId="{D1E99C62-AD13-46FE-BC99-B2B2D01BDF69}" type="presParOf" srcId="{7091AB96-5D37-4FDF-A5F5-A082ADEBA78E}" destId="{C4FA7505-B93E-4FE6-B6C7-34DC9674CB8E}" srcOrd="0" destOrd="0" presId="urn:microsoft.com/office/officeart/2005/8/layout/list1"/>
    <dgm:cxn modelId="{2A9062D4-A9A7-49D4-9233-1982A5C4C493}" type="presParOf" srcId="{C4FA7505-B93E-4FE6-B6C7-34DC9674CB8E}" destId="{FCF5FDDC-48B2-4DD5-A343-F31555F4D9F1}" srcOrd="0" destOrd="0" presId="urn:microsoft.com/office/officeart/2005/8/layout/list1"/>
    <dgm:cxn modelId="{D64F8A9A-9E59-49E8-9E27-301451026170}" type="presParOf" srcId="{C4FA7505-B93E-4FE6-B6C7-34DC9674CB8E}" destId="{89C639BD-E291-4A67-BDE2-C5D7DE771745}" srcOrd="1" destOrd="0" presId="urn:microsoft.com/office/officeart/2005/8/layout/list1"/>
    <dgm:cxn modelId="{B0B8EC6C-7FB6-4698-9F2A-A341E2CC1AF7}" type="presParOf" srcId="{7091AB96-5D37-4FDF-A5F5-A082ADEBA78E}" destId="{2A4E4AA1-2F1F-4E9F-A3CA-6239C8662CDB}" srcOrd="1" destOrd="0" presId="urn:microsoft.com/office/officeart/2005/8/layout/list1"/>
    <dgm:cxn modelId="{6AA2143A-378F-4DB9-87E2-18C0862FFE6F}" type="presParOf" srcId="{7091AB96-5D37-4FDF-A5F5-A082ADEBA78E}" destId="{4150BCCB-827C-4D19-8406-2FA788754EE1}" srcOrd="2" destOrd="0" presId="urn:microsoft.com/office/officeart/2005/8/layout/list1"/>
    <dgm:cxn modelId="{104655B6-10AC-4C19-ADDD-E658584D336B}" type="presParOf" srcId="{7091AB96-5D37-4FDF-A5F5-A082ADEBA78E}" destId="{75F70107-6659-4F86-A0B0-BD4B9BEB7BD4}" srcOrd="3" destOrd="0" presId="urn:microsoft.com/office/officeart/2005/8/layout/list1"/>
    <dgm:cxn modelId="{C0E11178-328A-41DB-943F-134BCD6CC868}" type="presParOf" srcId="{7091AB96-5D37-4FDF-A5F5-A082ADEBA78E}" destId="{F5853296-9709-4920-BFEB-9A73A3B5C9C3}" srcOrd="4" destOrd="0" presId="urn:microsoft.com/office/officeart/2005/8/layout/list1"/>
    <dgm:cxn modelId="{A3AE7810-9332-42BC-AAEE-00685D2D6565}" type="presParOf" srcId="{F5853296-9709-4920-BFEB-9A73A3B5C9C3}" destId="{89D25BF5-1765-45B1-83FF-112A37BCD478}" srcOrd="0" destOrd="0" presId="urn:microsoft.com/office/officeart/2005/8/layout/list1"/>
    <dgm:cxn modelId="{BC21735E-5735-4236-BE4B-57F711EA9569}" type="presParOf" srcId="{F5853296-9709-4920-BFEB-9A73A3B5C9C3}" destId="{3990B154-9C58-49D5-9988-643D503AB0D2}" srcOrd="1" destOrd="0" presId="urn:microsoft.com/office/officeart/2005/8/layout/list1"/>
    <dgm:cxn modelId="{36F97C2D-7705-4481-A337-989A22032A27}" type="presParOf" srcId="{7091AB96-5D37-4FDF-A5F5-A082ADEBA78E}" destId="{DA23F634-5370-4698-9F63-9857E87B5DB2}" srcOrd="5" destOrd="0" presId="urn:microsoft.com/office/officeart/2005/8/layout/list1"/>
    <dgm:cxn modelId="{FFDF8106-37A8-4DF2-A677-DABAFF2273CE}" type="presParOf" srcId="{7091AB96-5D37-4FDF-A5F5-A082ADEBA78E}" destId="{5175EEC1-BE5E-4D30-BA68-AA32D74E8D20}" srcOrd="6" destOrd="0" presId="urn:microsoft.com/office/officeart/2005/8/layout/list1"/>
    <dgm:cxn modelId="{2FF395C8-0063-4948-B187-48D2B63A7B6C}" type="presParOf" srcId="{7091AB96-5D37-4FDF-A5F5-A082ADEBA78E}" destId="{6BE7F2B8-66A3-43B2-B1D6-C364A5B99BD6}" srcOrd="7" destOrd="0" presId="urn:microsoft.com/office/officeart/2005/8/layout/list1"/>
    <dgm:cxn modelId="{6E9C5D0A-CF5B-430B-8DA6-C3E72D9CB04C}" type="presParOf" srcId="{7091AB96-5D37-4FDF-A5F5-A082ADEBA78E}" destId="{BA341D06-CD1D-4A77-B707-896028DEF6AE}" srcOrd="8" destOrd="0" presId="urn:microsoft.com/office/officeart/2005/8/layout/list1"/>
    <dgm:cxn modelId="{41AF1866-4E69-4BF1-B15F-B1965EBE2009}" type="presParOf" srcId="{BA341D06-CD1D-4A77-B707-896028DEF6AE}" destId="{E2E6FB3D-BECB-45FB-8FB7-2425B2932F4E}" srcOrd="0" destOrd="0" presId="urn:microsoft.com/office/officeart/2005/8/layout/list1"/>
    <dgm:cxn modelId="{64631982-6502-4B76-8549-5408B08E7320}" type="presParOf" srcId="{BA341D06-CD1D-4A77-B707-896028DEF6AE}" destId="{BCBA7158-9ABD-4651-8632-C171A9CF5E5A}" srcOrd="1" destOrd="0" presId="urn:microsoft.com/office/officeart/2005/8/layout/list1"/>
    <dgm:cxn modelId="{0DBEC95F-54B7-4A84-B0D0-C6BC9058E4A7}" type="presParOf" srcId="{7091AB96-5D37-4FDF-A5F5-A082ADEBA78E}" destId="{5C4E69E0-78EA-4ADA-BBC3-53488810877B}" srcOrd="9" destOrd="0" presId="urn:microsoft.com/office/officeart/2005/8/layout/list1"/>
    <dgm:cxn modelId="{B6FB9295-1E10-44FE-8DAF-4860F38F316F}" type="presParOf" srcId="{7091AB96-5D37-4FDF-A5F5-A082ADEBA78E}" destId="{FC7AD2EF-76F0-4412-99AE-E60761904B5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05742C-D81F-4B1B-AFE0-FAF1B3329D9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899F0BF-98A6-4561-BE38-9B07C44EE060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Características</a:t>
          </a:r>
          <a:endParaRPr lang="pt-BR" dirty="0"/>
        </a:p>
      </dgm:t>
    </dgm:pt>
    <dgm:pt modelId="{AD52A8EF-2069-4112-B032-7AD4F40EF7DA}" type="parTrans" cxnId="{232209BB-566F-4C70-B3A7-3EC214BD07F5}">
      <dgm:prSet/>
      <dgm:spPr/>
      <dgm:t>
        <a:bodyPr/>
        <a:lstStyle/>
        <a:p>
          <a:endParaRPr lang="pt-BR"/>
        </a:p>
      </dgm:t>
    </dgm:pt>
    <dgm:pt modelId="{7908E492-F14C-493D-BB1B-E5689F4E9C05}" type="sibTrans" cxnId="{232209BB-566F-4C70-B3A7-3EC214BD07F5}">
      <dgm:prSet/>
      <dgm:spPr/>
      <dgm:t>
        <a:bodyPr/>
        <a:lstStyle/>
        <a:p>
          <a:endParaRPr lang="pt-BR"/>
        </a:p>
      </dgm:t>
    </dgm:pt>
    <dgm:pt modelId="{A49DE48C-4AA2-4302-846F-03D2AC08D9FB}">
      <dgm:prSet phldrT="[Texto]" phldr="0"/>
      <dgm:spPr/>
      <dgm:t>
        <a:bodyPr/>
        <a:lstStyle/>
        <a:p>
          <a:pPr rtl="0"/>
          <a:r>
            <a:rPr lang="pt-BR" dirty="0"/>
            <a:t>Monitoramento</a:t>
          </a:r>
        </a:p>
      </dgm:t>
    </dgm:pt>
    <dgm:pt modelId="{82C01A31-A857-4303-A081-AF4D8D4640B3}" type="parTrans" cxnId="{365DC328-D97F-418C-848A-18D7DAFCA018}">
      <dgm:prSet/>
      <dgm:spPr/>
      <dgm:t>
        <a:bodyPr/>
        <a:lstStyle/>
        <a:p>
          <a:endParaRPr lang="pt-BR"/>
        </a:p>
      </dgm:t>
    </dgm:pt>
    <dgm:pt modelId="{9B651091-B1B9-441D-840D-CC9A19790F73}" type="sibTrans" cxnId="{365DC328-D97F-418C-848A-18D7DAFCA018}">
      <dgm:prSet/>
      <dgm:spPr/>
      <dgm:t>
        <a:bodyPr/>
        <a:lstStyle/>
        <a:p>
          <a:endParaRPr lang="pt-BR"/>
        </a:p>
      </dgm:t>
    </dgm:pt>
    <dgm:pt modelId="{7A72A850-B08C-445E-9417-08CDEC36BC82}">
      <dgm:prSet phldrT="[Texto]" phldr="0"/>
      <dgm:spPr/>
      <dgm:t>
        <a:bodyPr/>
        <a:lstStyle/>
        <a:p>
          <a:pPr rtl="0"/>
          <a:r>
            <a:rPr lang="pt-BR" dirty="0"/>
            <a:t>Meta</a:t>
          </a:r>
        </a:p>
      </dgm:t>
    </dgm:pt>
    <dgm:pt modelId="{AB6EB626-DE04-4C4A-86E1-D4B2097089A5}" type="parTrans" cxnId="{1B4D7F14-7160-40B1-805F-E5F1B2687909}">
      <dgm:prSet/>
      <dgm:spPr/>
      <dgm:t>
        <a:bodyPr/>
        <a:lstStyle/>
        <a:p>
          <a:endParaRPr lang="pt-BR"/>
        </a:p>
      </dgm:t>
    </dgm:pt>
    <dgm:pt modelId="{6416C293-04AF-4C82-88CC-305E241F39D1}" type="sibTrans" cxnId="{1B4D7F14-7160-40B1-805F-E5F1B2687909}">
      <dgm:prSet/>
      <dgm:spPr/>
      <dgm:t>
        <a:bodyPr/>
        <a:lstStyle/>
        <a:p>
          <a:endParaRPr lang="pt-BR"/>
        </a:p>
      </dgm:t>
    </dgm:pt>
    <dgm:pt modelId="{802CB88D-A6E8-4898-8651-AAB94167DBA5}">
      <dgm:prSet phldrT="[Texto]" phldr="0"/>
      <dgm:spPr/>
      <dgm:t>
        <a:bodyPr/>
        <a:lstStyle/>
        <a:p>
          <a:pPr rtl="0"/>
          <a:r>
            <a:rPr lang="pt-BR" dirty="0"/>
            <a:t>Monitoramento real time</a:t>
          </a:r>
        </a:p>
      </dgm:t>
    </dgm:pt>
    <dgm:pt modelId="{05384F36-FEBE-4356-980F-7B03FDC2F5A4}" type="parTrans" cxnId="{2DB0CF58-C9BC-4DCE-BA5D-C5ACB8D563D9}">
      <dgm:prSet/>
      <dgm:spPr/>
      <dgm:t>
        <a:bodyPr/>
        <a:lstStyle/>
        <a:p>
          <a:endParaRPr lang="pt-BR"/>
        </a:p>
      </dgm:t>
    </dgm:pt>
    <dgm:pt modelId="{68A029E0-DEE5-4C12-9D0C-AE5DAD132BF2}" type="sibTrans" cxnId="{2DB0CF58-C9BC-4DCE-BA5D-C5ACB8D563D9}">
      <dgm:prSet/>
      <dgm:spPr/>
      <dgm:t>
        <a:bodyPr/>
        <a:lstStyle/>
        <a:p>
          <a:endParaRPr lang="pt-BR"/>
        </a:p>
      </dgm:t>
    </dgm:pt>
    <dgm:pt modelId="{72D61079-29BC-46FB-9EED-775389FD846B}">
      <dgm:prSet phldrT="[Texto]" phldr="0"/>
      <dgm:spPr/>
      <dgm:t>
        <a:bodyPr/>
        <a:lstStyle/>
        <a:p>
          <a:pPr rtl="0"/>
          <a:r>
            <a:rPr lang="pt-BR" dirty="0"/>
            <a:t>Objetivo</a:t>
          </a:r>
        </a:p>
      </dgm:t>
    </dgm:pt>
    <dgm:pt modelId="{E7295D49-B9EF-4E0D-9B80-39ABF0A70A7D}" type="parTrans" cxnId="{8EDB4BEB-CFFA-4F20-8385-FAADD2D4C9D1}">
      <dgm:prSet/>
      <dgm:spPr/>
      <dgm:t>
        <a:bodyPr/>
        <a:lstStyle/>
        <a:p>
          <a:endParaRPr lang="pt-BR"/>
        </a:p>
      </dgm:t>
    </dgm:pt>
    <dgm:pt modelId="{D10B2A41-09F6-4952-9170-3012CA23F781}" type="sibTrans" cxnId="{8EDB4BEB-CFFA-4F20-8385-FAADD2D4C9D1}">
      <dgm:prSet/>
      <dgm:spPr/>
      <dgm:t>
        <a:bodyPr/>
        <a:lstStyle/>
        <a:p>
          <a:endParaRPr lang="pt-BR"/>
        </a:p>
      </dgm:t>
    </dgm:pt>
    <dgm:pt modelId="{06624553-95CB-4DFB-83EA-ADFB31E769A2}">
      <dgm:prSet phldrT="[Texto]" phldr="0"/>
      <dgm:spPr/>
      <dgm:t>
        <a:bodyPr/>
        <a:lstStyle/>
        <a:p>
          <a:pPr rtl="0"/>
          <a:r>
            <a:rPr lang="pt-BR" dirty="0"/>
            <a:t>Minimizar recursos analíticos</a:t>
          </a:r>
        </a:p>
      </dgm:t>
    </dgm:pt>
    <dgm:pt modelId="{272340CA-C11C-4386-980A-5BAFE4C3D0FF}" type="parTrans" cxnId="{D8F31D16-1CEA-41EA-B1CB-9FCCFBF2C201}">
      <dgm:prSet/>
      <dgm:spPr/>
      <dgm:t>
        <a:bodyPr/>
        <a:lstStyle/>
        <a:p>
          <a:endParaRPr lang="pt-BR"/>
        </a:p>
      </dgm:t>
    </dgm:pt>
    <dgm:pt modelId="{A3EB64C4-6834-456F-BFB2-FA73A8636540}" type="sibTrans" cxnId="{D8F31D16-1CEA-41EA-B1CB-9FCCFBF2C201}">
      <dgm:prSet/>
      <dgm:spPr/>
      <dgm:t>
        <a:bodyPr/>
        <a:lstStyle/>
        <a:p>
          <a:endParaRPr lang="pt-BR"/>
        </a:p>
      </dgm:t>
    </dgm:pt>
    <dgm:pt modelId="{20325666-B662-431C-AE7B-C30CAB41F7C7}">
      <dgm:prSet phldrT="[Texto]" phldr="0"/>
      <dgm:spPr/>
      <dgm:t>
        <a:bodyPr/>
        <a:lstStyle/>
        <a:p>
          <a:pPr rtl="0"/>
          <a:r>
            <a:rPr lang="pt-BR" dirty="0"/>
            <a:t>Tomada de decisão</a:t>
          </a:r>
        </a:p>
      </dgm:t>
    </dgm:pt>
    <dgm:pt modelId="{F73662DC-839E-49CD-AD18-B3F458F0F018}" type="parTrans" cxnId="{8D178FD1-F359-469C-BD1E-8798A3EF86C6}">
      <dgm:prSet/>
      <dgm:spPr/>
      <dgm:t>
        <a:bodyPr/>
        <a:lstStyle/>
        <a:p>
          <a:endParaRPr lang="pt-BR"/>
        </a:p>
      </dgm:t>
    </dgm:pt>
    <dgm:pt modelId="{386C7933-3C9D-4179-B11D-5424E1D801CF}" type="sibTrans" cxnId="{8D178FD1-F359-469C-BD1E-8798A3EF86C6}">
      <dgm:prSet/>
      <dgm:spPr/>
      <dgm:t>
        <a:bodyPr/>
        <a:lstStyle/>
        <a:p>
          <a:endParaRPr lang="pt-BR"/>
        </a:p>
      </dgm:t>
    </dgm:pt>
    <dgm:pt modelId="{9267C941-979F-43EF-97C1-88C62A74D0F6}">
      <dgm:prSet phldrT="[Texto]" phldr="0"/>
      <dgm:spPr/>
      <dgm:t>
        <a:bodyPr/>
        <a:lstStyle/>
        <a:p>
          <a:pPr rtl="0"/>
          <a:r>
            <a:rPr lang="pt-BR" dirty="0"/>
            <a:t>Navegabilidade </a:t>
          </a:r>
        </a:p>
      </dgm:t>
    </dgm:pt>
    <dgm:pt modelId="{3EB18190-97E3-4DCE-A581-B07FC268F7C3}" type="parTrans" cxnId="{385797C6-DF37-450B-B461-88B489DE6E7B}">
      <dgm:prSet/>
      <dgm:spPr/>
      <dgm:t>
        <a:bodyPr/>
        <a:lstStyle/>
        <a:p>
          <a:endParaRPr lang="pt-BR"/>
        </a:p>
      </dgm:t>
    </dgm:pt>
    <dgm:pt modelId="{110CB28A-6D25-48FF-B639-A1EF4011C6FA}" type="sibTrans" cxnId="{385797C6-DF37-450B-B461-88B489DE6E7B}">
      <dgm:prSet/>
      <dgm:spPr/>
      <dgm:t>
        <a:bodyPr/>
        <a:lstStyle/>
        <a:p>
          <a:endParaRPr lang="pt-BR"/>
        </a:p>
      </dgm:t>
    </dgm:pt>
    <dgm:pt modelId="{6FA92E27-C366-441F-AF42-5FC9DAE6EDE5}">
      <dgm:prSet phldrT="[Texto]" phldr="0"/>
      <dgm:spPr/>
      <dgm:t>
        <a:bodyPr/>
        <a:lstStyle/>
        <a:p>
          <a:pPr rtl="0"/>
          <a:r>
            <a:rPr lang="pt-BR" dirty="0"/>
            <a:t>Focar no operacional</a:t>
          </a:r>
        </a:p>
      </dgm:t>
    </dgm:pt>
    <dgm:pt modelId="{A303F0E6-47A5-4587-83CD-92CA6C582FF0}" type="parTrans" cxnId="{545B6269-9D22-4849-92ED-361F204E3B6D}">
      <dgm:prSet/>
      <dgm:spPr/>
      <dgm:t>
        <a:bodyPr/>
        <a:lstStyle/>
        <a:p>
          <a:endParaRPr lang="pt-BR"/>
        </a:p>
      </dgm:t>
    </dgm:pt>
    <dgm:pt modelId="{3B19BD71-DD15-432D-82E3-5FDC4398298F}" type="sibTrans" cxnId="{545B6269-9D22-4849-92ED-361F204E3B6D}">
      <dgm:prSet/>
      <dgm:spPr/>
      <dgm:t>
        <a:bodyPr/>
        <a:lstStyle/>
        <a:p>
          <a:endParaRPr lang="pt-BR"/>
        </a:p>
      </dgm:t>
    </dgm:pt>
    <dgm:pt modelId="{7091AB96-5D37-4FDF-A5F5-A082ADEBA78E}" type="pres">
      <dgm:prSet presAssocID="{4F05742C-D81F-4B1B-AFE0-FAF1B3329D9A}" presName="linear" presStyleCnt="0">
        <dgm:presLayoutVars>
          <dgm:dir/>
          <dgm:animLvl val="lvl"/>
          <dgm:resizeHandles val="exact"/>
        </dgm:presLayoutVars>
      </dgm:prSet>
      <dgm:spPr/>
    </dgm:pt>
    <dgm:pt modelId="{C4FA7505-B93E-4FE6-B6C7-34DC9674CB8E}" type="pres">
      <dgm:prSet presAssocID="{7A72A850-B08C-445E-9417-08CDEC36BC82}" presName="parentLin" presStyleCnt="0"/>
      <dgm:spPr/>
    </dgm:pt>
    <dgm:pt modelId="{FCF5FDDC-48B2-4DD5-A343-F31555F4D9F1}" type="pres">
      <dgm:prSet presAssocID="{7A72A850-B08C-445E-9417-08CDEC36BC82}" presName="parentLeftMargin" presStyleLbl="node1" presStyleIdx="0" presStyleCnt="3"/>
      <dgm:spPr/>
    </dgm:pt>
    <dgm:pt modelId="{89C639BD-E291-4A67-BDE2-C5D7DE771745}" type="pres">
      <dgm:prSet presAssocID="{7A72A850-B08C-445E-9417-08CDEC36BC8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A4E4AA1-2F1F-4E9F-A3CA-6239C8662CDB}" type="pres">
      <dgm:prSet presAssocID="{7A72A850-B08C-445E-9417-08CDEC36BC82}" presName="negativeSpace" presStyleCnt="0"/>
      <dgm:spPr/>
    </dgm:pt>
    <dgm:pt modelId="{4150BCCB-827C-4D19-8406-2FA788754EE1}" type="pres">
      <dgm:prSet presAssocID="{7A72A850-B08C-445E-9417-08CDEC36BC82}" presName="childText" presStyleLbl="conFgAcc1" presStyleIdx="0" presStyleCnt="3">
        <dgm:presLayoutVars>
          <dgm:bulletEnabled val="1"/>
        </dgm:presLayoutVars>
      </dgm:prSet>
      <dgm:spPr/>
    </dgm:pt>
    <dgm:pt modelId="{75F70107-6659-4F86-A0B0-BD4B9BEB7BD4}" type="pres">
      <dgm:prSet presAssocID="{6416C293-04AF-4C82-88CC-305E241F39D1}" presName="spaceBetweenRectangles" presStyleCnt="0"/>
      <dgm:spPr/>
    </dgm:pt>
    <dgm:pt modelId="{F5853296-9709-4920-BFEB-9A73A3B5C9C3}" type="pres">
      <dgm:prSet presAssocID="{B899F0BF-98A6-4561-BE38-9B07C44EE060}" presName="parentLin" presStyleCnt="0"/>
      <dgm:spPr/>
    </dgm:pt>
    <dgm:pt modelId="{89D25BF5-1765-45B1-83FF-112A37BCD478}" type="pres">
      <dgm:prSet presAssocID="{B899F0BF-98A6-4561-BE38-9B07C44EE060}" presName="parentLeftMargin" presStyleLbl="node1" presStyleIdx="0" presStyleCnt="3"/>
      <dgm:spPr/>
    </dgm:pt>
    <dgm:pt modelId="{3990B154-9C58-49D5-9988-643D503AB0D2}" type="pres">
      <dgm:prSet presAssocID="{B899F0BF-98A6-4561-BE38-9B07C44EE06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23F634-5370-4698-9F63-9857E87B5DB2}" type="pres">
      <dgm:prSet presAssocID="{B899F0BF-98A6-4561-BE38-9B07C44EE060}" presName="negativeSpace" presStyleCnt="0"/>
      <dgm:spPr/>
    </dgm:pt>
    <dgm:pt modelId="{5175EEC1-BE5E-4D30-BA68-AA32D74E8D20}" type="pres">
      <dgm:prSet presAssocID="{B899F0BF-98A6-4561-BE38-9B07C44EE060}" presName="childText" presStyleLbl="conFgAcc1" presStyleIdx="1" presStyleCnt="3">
        <dgm:presLayoutVars>
          <dgm:bulletEnabled val="1"/>
        </dgm:presLayoutVars>
      </dgm:prSet>
      <dgm:spPr/>
    </dgm:pt>
    <dgm:pt modelId="{6BE7F2B8-66A3-43B2-B1D6-C364A5B99BD6}" type="pres">
      <dgm:prSet presAssocID="{7908E492-F14C-493D-BB1B-E5689F4E9C05}" presName="spaceBetweenRectangles" presStyleCnt="0"/>
      <dgm:spPr/>
    </dgm:pt>
    <dgm:pt modelId="{BA341D06-CD1D-4A77-B707-896028DEF6AE}" type="pres">
      <dgm:prSet presAssocID="{72D61079-29BC-46FB-9EED-775389FD846B}" presName="parentLin" presStyleCnt="0"/>
      <dgm:spPr/>
    </dgm:pt>
    <dgm:pt modelId="{E2E6FB3D-BECB-45FB-8FB7-2425B2932F4E}" type="pres">
      <dgm:prSet presAssocID="{72D61079-29BC-46FB-9EED-775389FD846B}" presName="parentLeftMargin" presStyleLbl="node1" presStyleIdx="1" presStyleCnt="3"/>
      <dgm:spPr/>
    </dgm:pt>
    <dgm:pt modelId="{BCBA7158-9ABD-4651-8632-C171A9CF5E5A}" type="pres">
      <dgm:prSet presAssocID="{72D61079-29BC-46FB-9EED-775389FD846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C4E69E0-78EA-4ADA-BBC3-53488810877B}" type="pres">
      <dgm:prSet presAssocID="{72D61079-29BC-46FB-9EED-775389FD846B}" presName="negativeSpace" presStyleCnt="0"/>
      <dgm:spPr/>
    </dgm:pt>
    <dgm:pt modelId="{FC7AD2EF-76F0-4412-99AE-E60761904B50}" type="pres">
      <dgm:prSet presAssocID="{72D61079-29BC-46FB-9EED-775389FD846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B4D7F14-7160-40B1-805F-E5F1B2687909}" srcId="{4F05742C-D81F-4B1B-AFE0-FAF1B3329D9A}" destId="{7A72A850-B08C-445E-9417-08CDEC36BC82}" srcOrd="0" destOrd="0" parTransId="{AB6EB626-DE04-4C4A-86E1-D4B2097089A5}" sibTransId="{6416C293-04AF-4C82-88CC-305E241F39D1}"/>
    <dgm:cxn modelId="{D8F31D16-1CEA-41EA-B1CB-9FCCFBF2C201}" srcId="{72D61079-29BC-46FB-9EED-775389FD846B}" destId="{06624553-95CB-4DFB-83EA-ADFB31E769A2}" srcOrd="0" destOrd="0" parTransId="{272340CA-C11C-4386-980A-5BAFE4C3D0FF}" sibTransId="{A3EB64C4-6834-456F-BFB2-FA73A8636540}"/>
    <dgm:cxn modelId="{365DC328-D97F-418C-848A-18D7DAFCA018}" srcId="{B899F0BF-98A6-4561-BE38-9B07C44EE060}" destId="{A49DE48C-4AA2-4302-846F-03D2AC08D9FB}" srcOrd="0" destOrd="0" parTransId="{82C01A31-A857-4303-A081-AF4D8D4640B3}" sibTransId="{9B651091-B1B9-441D-840D-CC9A19790F73}"/>
    <dgm:cxn modelId="{8CFC455D-5E69-43FF-9B81-FCBDD491C9F0}" type="presOf" srcId="{72D61079-29BC-46FB-9EED-775389FD846B}" destId="{E2E6FB3D-BECB-45FB-8FB7-2425B2932F4E}" srcOrd="0" destOrd="0" presId="urn:microsoft.com/office/officeart/2005/8/layout/list1"/>
    <dgm:cxn modelId="{BF08C743-9E9B-446E-836D-1CF52BDD4740}" type="presOf" srcId="{06624553-95CB-4DFB-83EA-ADFB31E769A2}" destId="{FC7AD2EF-76F0-4412-99AE-E60761904B50}" srcOrd="0" destOrd="0" presId="urn:microsoft.com/office/officeart/2005/8/layout/list1"/>
    <dgm:cxn modelId="{D1FA1F44-8347-40F2-AEEC-33A640CC9E8C}" type="presOf" srcId="{B899F0BF-98A6-4561-BE38-9B07C44EE060}" destId="{3990B154-9C58-49D5-9988-643D503AB0D2}" srcOrd="1" destOrd="0" presId="urn:microsoft.com/office/officeart/2005/8/layout/list1"/>
    <dgm:cxn modelId="{545B6269-9D22-4849-92ED-361F204E3B6D}" srcId="{72D61079-29BC-46FB-9EED-775389FD846B}" destId="{6FA92E27-C366-441F-AF42-5FC9DAE6EDE5}" srcOrd="1" destOrd="0" parTransId="{A303F0E6-47A5-4587-83CD-92CA6C582FF0}" sibTransId="{3B19BD71-DD15-432D-82E3-5FDC4398298F}"/>
    <dgm:cxn modelId="{F2E06570-0269-4BB8-BE7A-C431E824D595}" type="presOf" srcId="{802CB88D-A6E8-4898-8651-AAB94167DBA5}" destId="{4150BCCB-827C-4D19-8406-2FA788754EE1}" srcOrd="0" destOrd="0" presId="urn:microsoft.com/office/officeart/2005/8/layout/list1"/>
    <dgm:cxn modelId="{2DB0CF58-C9BC-4DCE-BA5D-C5ACB8D563D9}" srcId="{7A72A850-B08C-445E-9417-08CDEC36BC82}" destId="{802CB88D-A6E8-4898-8651-AAB94167DBA5}" srcOrd="0" destOrd="0" parTransId="{05384F36-FEBE-4356-980F-7B03FDC2F5A4}" sibTransId="{68A029E0-DEE5-4C12-9D0C-AE5DAD132BF2}"/>
    <dgm:cxn modelId="{937FFA85-69C0-4838-8943-546C185B86F7}" type="presOf" srcId="{4F05742C-D81F-4B1B-AFE0-FAF1B3329D9A}" destId="{7091AB96-5D37-4FDF-A5F5-A082ADEBA78E}" srcOrd="0" destOrd="0" presId="urn:microsoft.com/office/officeart/2005/8/layout/list1"/>
    <dgm:cxn modelId="{0EDFDDAF-3243-4ED7-85C2-0B1488DF55B7}" type="presOf" srcId="{9267C941-979F-43EF-97C1-88C62A74D0F6}" destId="{5175EEC1-BE5E-4D30-BA68-AA32D74E8D20}" srcOrd="0" destOrd="2" presId="urn:microsoft.com/office/officeart/2005/8/layout/list1"/>
    <dgm:cxn modelId="{232209BB-566F-4C70-B3A7-3EC214BD07F5}" srcId="{4F05742C-D81F-4B1B-AFE0-FAF1B3329D9A}" destId="{B899F0BF-98A6-4561-BE38-9B07C44EE060}" srcOrd="1" destOrd="0" parTransId="{AD52A8EF-2069-4112-B032-7AD4F40EF7DA}" sibTransId="{7908E492-F14C-493D-BB1B-E5689F4E9C05}"/>
    <dgm:cxn modelId="{385797C6-DF37-450B-B461-88B489DE6E7B}" srcId="{B899F0BF-98A6-4561-BE38-9B07C44EE060}" destId="{9267C941-979F-43EF-97C1-88C62A74D0F6}" srcOrd="2" destOrd="0" parTransId="{3EB18190-97E3-4DCE-A581-B07FC268F7C3}" sibTransId="{110CB28A-6D25-48FF-B639-A1EF4011C6FA}"/>
    <dgm:cxn modelId="{07D20DCC-DAC6-451D-814E-20D2E8B13658}" type="presOf" srcId="{20325666-B662-431C-AE7B-C30CAB41F7C7}" destId="{5175EEC1-BE5E-4D30-BA68-AA32D74E8D20}" srcOrd="0" destOrd="1" presId="urn:microsoft.com/office/officeart/2005/8/layout/list1"/>
    <dgm:cxn modelId="{D1CD73CC-3C32-453E-B840-33A68505D537}" type="presOf" srcId="{7A72A850-B08C-445E-9417-08CDEC36BC82}" destId="{FCF5FDDC-48B2-4DD5-A343-F31555F4D9F1}" srcOrd="0" destOrd="0" presId="urn:microsoft.com/office/officeart/2005/8/layout/list1"/>
    <dgm:cxn modelId="{E227FBCE-49C1-458A-98D8-4D230B9EDCE4}" type="presOf" srcId="{B899F0BF-98A6-4561-BE38-9B07C44EE060}" destId="{89D25BF5-1765-45B1-83FF-112A37BCD478}" srcOrd="0" destOrd="0" presId="urn:microsoft.com/office/officeart/2005/8/layout/list1"/>
    <dgm:cxn modelId="{87316FD0-D07B-448B-B485-5E2FFF726839}" type="presOf" srcId="{6FA92E27-C366-441F-AF42-5FC9DAE6EDE5}" destId="{FC7AD2EF-76F0-4412-99AE-E60761904B50}" srcOrd="0" destOrd="1" presId="urn:microsoft.com/office/officeart/2005/8/layout/list1"/>
    <dgm:cxn modelId="{8D178FD1-F359-469C-BD1E-8798A3EF86C6}" srcId="{B899F0BF-98A6-4561-BE38-9B07C44EE060}" destId="{20325666-B662-431C-AE7B-C30CAB41F7C7}" srcOrd="1" destOrd="0" parTransId="{F73662DC-839E-49CD-AD18-B3F458F0F018}" sibTransId="{386C7933-3C9D-4179-B11D-5424E1D801CF}"/>
    <dgm:cxn modelId="{BA0594D7-FEBC-46B1-9599-79322BE34C4E}" type="presOf" srcId="{7A72A850-B08C-445E-9417-08CDEC36BC82}" destId="{89C639BD-E291-4A67-BDE2-C5D7DE771745}" srcOrd="1" destOrd="0" presId="urn:microsoft.com/office/officeart/2005/8/layout/list1"/>
    <dgm:cxn modelId="{151B6CE1-C661-4EEC-9F94-49735157490D}" type="presOf" srcId="{A49DE48C-4AA2-4302-846F-03D2AC08D9FB}" destId="{5175EEC1-BE5E-4D30-BA68-AA32D74E8D20}" srcOrd="0" destOrd="0" presId="urn:microsoft.com/office/officeart/2005/8/layout/list1"/>
    <dgm:cxn modelId="{8EDB4BEB-CFFA-4F20-8385-FAADD2D4C9D1}" srcId="{4F05742C-D81F-4B1B-AFE0-FAF1B3329D9A}" destId="{72D61079-29BC-46FB-9EED-775389FD846B}" srcOrd="2" destOrd="0" parTransId="{E7295D49-B9EF-4E0D-9B80-39ABF0A70A7D}" sibTransId="{D10B2A41-09F6-4952-9170-3012CA23F781}"/>
    <dgm:cxn modelId="{CD238AF6-2033-43AB-9A63-7B2C529FD7AE}" type="presOf" srcId="{72D61079-29BC-46FB-9EED-775389FD846B}" destId="{BCBA7158-9ABD-4651-8632-C171A9CF5E5A}" srcOrd="1" destOrd="0" presId="urn:microsoft.com/office/officeart/2005/8/layout/list1"/>
    <dgm:cxn modelId="{D1E99C62-AD13-46FE-BC99-B2B2D01BDF69}" type="presParOf" srcId="{7091AB96-5D37-4FDF-A5F5-A082ADEBA78E}" destId="{C4FA7505-B93E-4FE6-B6C7-34DC9674CB8E}" srcOrd="0" destOrd="0" presId="urn:microsoft.com/office/officeart/2005/8/layout/list1"/>
    <dgm:cxn modelId="{2A9062D4-A9A7-49D4-9233-1982A5C4C493}" type="presParOf" srcId="{C4FA7505-B93E-4FE6-B6C7-34DC9674CB8E}" destId="{FCF5FDDC-48B2-4DD5-A343-F31555F4D9F1}" srcOrd="0" destOrd="0" presId="urn:microsoft.com/office/officeart/2005/8/layout/list1"/>
    <dgm:cxn modelId="{D64F8A9A-9E59-49E8-9E27-301451026170}" type="presParOf" srcId="{C4FA7505-B93E-4FE6-B6C7-34DC9674CB8E}" destId="{89C639BD-E291-4A67-BDE2-C5D7DE771745}" srcOrd="1" destOrd="0" presId="urn:microsoft.com/office/officeart/2005/8/layout/list1"/>
    <dgm:cxn modelId="{B0B8EC6C-7FB6-4698-9F2A-A341E2CC1AF7}" type="presParOf" srcId="{7091AB96-5D37-4FDF-A5F5-A082ADEBA78E}" destId="{2A4E4AA1-2F1F-4E9F-A3CA-6239C8662CDB}" srcOrd="1" destOrd="0" presId="urn:microsoft.com/office/officeart/2005/8/layout/list1"/>
    <dgm:cxn modelId="{6AA2143A-378F-4DB9-87E2-18C0862FFE6F}" type="presParOf" srcId="{7091AB96-5D37-4FDF-A5F5-A082ADEBA78E}" destId="{4150BCCB-827C-4D19-8406-2FA788754EE1}" srcOrd="2" destOrd="0" presId="urn:microsoft.com/office/officeart/2005/8/layout/list1"/>
    <dgm:cxn modelId="{104655B6-10AC-4C19-ADDD-E658584D336B}" type="presParOf" srcId="{7091AB96-5D37-4FDF-A5F5-A082ADEBA78E}" destId="{75F70107-6659-4F86-A0B0-BD4B9BEB7BD4}" srcOrd="3" destOrd="0" presId="urn:microsoft.com/office/officeart/2005/8/layout/list1"/>
    <dgm:cxn modelId="{C0E11178-328A-41DB-943F-134BCD6CC868}" type="presParOf" srcId="{7091AB96-5D37-4FDF-A5F5-A082ADEBA78E}" destId="{F5853296-9709-4920-BFEB-9A73A3B5C9C3}" srcOrd="4" destOrd="0" presId="urn:microsoft.com/office/officeart/2005/8/layout/list1"/>
    <dgm:cxn modelId="{A3AE7810-9332-42BC-AAEE-00685D2D6565}" type="presParOf" srcId="{F5853296-9709-4920-BFEB-9A73A3B5C9C3}" destId="{89D25BF5-1765-45B1-83FF-112A37BCD478}" srcOrd="0" destOrd="0" presId="urn:microsoft.com/office/officeart/2005/8/layout/list1"/>
    <dgm:cxn modelId="{BC21735E-5735-4236-BE4B-57F711EA9569}" type="presParOf" srcId="{F5853296-9709-4920-BFEB-9A73A3B5C9C3}" destId="{3990B154-9C58-49D5-9988-643D503AB0D2}" srcOrd="1" destOrd="0" presId="urn:microsoft.com/office/officeart/2005/8/layout/list1"/>
    <dgm:cxn modelId="{36F97C2D-7705-4481-A337-989A22032A27}" type="presParOf" srcId="{7091AB96-5D37-4FDF-A5F5-A082ADEBA78E}" destId="{DA23F634-5370-4698-9F63-9857E87B5DB2}" srcOrd="5" destOrd="0" presId="urn:microsoft.com/office/officeart/2005/8/layout/list1"/>
    <dgm:cxn modelId="{FFDF8106-37A8-4DF2-A677-DABAFF2273CE}" type="presParOf" srcId="{7091AB96-5D37-4FDF-A5F5-A082ADEBA78E}" destId="{5175EEC1-BE5E-4D30-BA68-AA32D74E8D20}" srcOrd="6" destOrd="0" presId="urn:microsoft.com/office/officeart/2005/8/layout/list1"/>
    <dgm:cxn modelId="{2FF395C8-0063-4948-B187-48D2B63A7B6C}" type="presParOf" srcId="{7091AB96-5D37-4FDF-A5F5-A082ADEBA78E}" destId="{6BE7F2B8-66A3-43B2-B1D6-C364A5B99BD6}" srcOrd="7" destOrd="0" presId="urn:microsoft.com/office/officeart/2005/8/layout/list1"/>
    <dgm:cxn modelId="{6E9C5D0A-CF5B-430B-8DA6-C3E72D9CB04C}" type="presParOf" srcId="{7091AB96-5D37-4FDF-A5F5-A082ADEBA78E}" destId="{BA341D06-CD1D-4A77-B707-896028DEF6AE}" srcOrd="8" destOrd="0" presId="urn:microsoft.com/office/officeart/2005/8/layout/list1"/>
    <dgm:cxn modelId="{41AF1866-4E69-4BF1-B15F-B1965EBE2009}" type="presParOf" srcId="{BA341D06-CD1D-4A77-B707-896028DEF6AE}" destId="{E2E6FB3D-BECB-45FB-8FB7-2425B2932F4E}" srcOrd="0" destOrd="0" presId="urn:microsoft.com/office/officeart/2005/8/layout/list1"/>
    <dgm:cxn modelId="{64631982-6502-4B76-8549-5408B08E7320}" type="presParOf" srcId="{BA341D06-CD1D-4A77-B707-896028DEF6AE}" destId="{BCBA7158-9ABD-4651-8632-C171A9CF5E5A}" srcOrd="1" destOrd="0" presId="urn:microsoft.com/office/officeart/2005/8/layout/list1"/>
    <dgm:cxn modelId="{0DBEC95F-54B7-4A84-B0D0-C6BC9058E4A7}" type="presParOf" srcId="{7091AB96-5D37-4FDF-A5F5-A082ADEBA78E}" destId="{5C4E69E0-78EA-4ADA-BBC3-53488810877B}" srcOrd="9" destOrd="0" presId="urn:microsoft.com/office/officeart/2005/8/layout/list1"/>
    <dgm:cxn modelId="{B6FB9295-1E10-44FE-8DAF-4860F38F316F}" type="presParOf" srcId="{7091AB96-5D37-4FDF-A5F5-A082ADEBA78E}" destId="{FC7AD2EF-76F0-4412-99AE-E60761904B5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05742C-D81F-4B1B-AFE0-FAF1B3329D9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899F0BF-98A6-4561-BE38-9B07C44EE060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Características</a:t>
          </a:r>
          <a:endParaRPr lang="pt-BR" dirty="0"/>
        </a:p>
      </dgm:t>
    </dgm:pt>
    <dgm:pt modelId="{AD52A8EF-2069-4112-B032-7AD4F40EF7DA}" type="parTrans" cxnId="{232209BB-566F-4C70-B3A7-3EC214BD07F5}">
      <dgm:prSet/>
      <dgm:spPr/>
      <dgm:t>
        <a:bodyPr/>
        <a:lstStyle/>
        <a:p>
          <a:endParaRPr lang="pt-BR"/>
        </a:p>
      </dgm:t>
    </dgm:pt>
    <dgm:pt modelId="{7908E492-F14C-493D-BB1B-E5689F4E9C05}" type="sibTrans" cxnId="{232209BB-566F-4C70-B3A7-3EC214BD07F5}">
      <dgm:prSet/>
      <dgm:spPr/>
      <dgm:t>
        <a:bodyPr/>
        <a:lstStyle/>
        <a:p>
          <a:endParaRPr lang="pt-BR"/>
        </a:p>
      </dgm:t>
    </dgm:pt>
    <dgm:pt modelId="{A49DE48C-4AA2-4302-846F-03D2AC08D9FB}">
      <dgm:prSet phldrT="[Texto]" phldr="0"/>
      <dgm:spPr/>
      <dgm:t>
        <a:bodyPr/>
        <a:lstStyle/>
        <a:p>
          <a:pPr rtl="0"/>
          <a:r>
            <a:rPr lang="pt-BR" dirty="0"/>
            <a:t>Não há familiaridade com os dados</a:t>
          </a:r>
        </a:p>
      </dgm:t>
    </dgm:pt>
    <dgm:pt modelId="{82C01A31-A857-4303-A081-AF4D8D4640B3}" type="parTrans" cxnId="{365DC328-D97F-418C-848A-18D7DAFCA018}">
      <dgm:prSet/>
      <dgm:spPr/>
      <dgm:t>
        <a:bodyPr/>
        <a:lstStyle/>
        <a:p>
          <a:endParaRPr lang="pt-BR"/>
        </a:p>
      </dgm:t>
    </dgm:pt>
    <dgm:pt modelId="{9B651091-B1B9-441D-840D-CC9A19790F73}" type="sibTrans" cxnId="{365DC328-D97F-418C-848A-18D7DAFCA018}">
      <dgm:prSet/>
      <dgm:spPr/>
      <dgm:t>
        <a:bodyPr/>
        <a:lstStyle/>
        <a:p>
          <a:endParaRPr lang="pt-BR"/>
        </a:p>
      </dgm:t>
    </dgm:pt>
    <dgm:pt modelId="{7A72A850-B08C-445E-9417-08CDEC36BC82}">
      <dgm:prSet phldrT="[Texto]" phldr="0"/>
      <dgm:spPr/>
      <dgm:t>
        <a:bodyPr/>
        <a:lstStyle/>
        <a:p>
          <a:pPr rtl="0"/>
          <a:r>
            <a:rPr lang="pt-BR" dirty="0"/>
            <a:t>Meta</a:t>
          </a:r>
        </a:p>
      </dgm:t>
    </dgm:pt>
    <dgm:pt modelId="{AB6EB626-DE04-4C4A-86E1-D4B2097089A5}" type="parTrans" cxnId="{1B4D7F14-7160-40B1-805F-E5F1B2687909}">
      <dgm:prSet/>
      <dgm:spPr/>
      <dgm:t>
        <a:bodyPr/>
        <a:lstStyle/>
        <a:p>
          <a:endParaRPr lang="pt-BR"/>
        </a:p>
      </dgm:t>
    </dgm:pt>
    <dgm:pt modelId="{6416C293-04AF-4C82-88CC-305E241F39D1}" type="sibTrans" cxnId="{1B4D7F14-7160-40B1-805F-E5F1B2687909}">
      <dgm:prSet/>
      <dgm:spPr/>
      <dgm:t>
        <a:bodyPr/>
        <a:lstStyle/>
        <a:p>
          <a:endParaRPr lang="pt-BR"/>
        </a:p>
      </dgm:t>
    </dgm:pt>
    <dgm:pt modelId="{802CB88D-A6E8-4898-8651-AAB94167DBA5}">
      <dgm:prSet phldrT="[Texto]" phldr="0"/>
      <dgm:spPr/>
      <dgm:t>
        <a:bodyPr/>
        <a:lstStyle/>
        <a:p>
          <a:pPr rtl="0"/>
          <a:r>
            <a:rPr lang="pt-BR" dirty="0"/>
            <a:t>Foco na narrativa e explicação</a:t>
          </a:r>
        </a:p>
      </dgm:t>
    </dgm:pt>
    <dgm:pt modelId="{05384F36-FEBE-4356-980F-7B03FDC2F5A4}" type="parTrans" cxnId="{2DB0CF58-C9BC-4DCE-BA5D-C5ACB8D563D9}">
      <dgm:prSet/>
      <dgm:spPr/>
      <dgm:t>
        <a:bodyPr/>
        <a:lstStyle/>
        <a:p>
          <a:endParaRPr lang="pt-BR"/>
        </a:p>
      </dgm:t>
    </dgm:pt>
    <dgm:pt modelId="{68A029E0-DEE5-4C12-9D0C-AE5DAD132BF2}" type="sibTrans" cxnId="{2DB0CF58-C9BC-4DCE-BA5D-C5ACB8D563D9}">
      <dgm:prSet/>
      <dgm:spPr/>
      <dgm:t>
        <a:bodyPr/>
        <a:lstStyle/>
        <a:p>
          <a:endParaRPr lang="pt-BR"/>
        </a:p>
      </dgm:t>
    </dgm:pt>
    <dgm:pt modelId="{72D61079-29BC-46FB-9EED-775389FD846B}">
      <dgm:prSet phldrT="[Texto]" phldr="0"/>
      <dgm:spPr/>
      <dgm:t>
        <a:bodyPr/>
        <a:lstStyle/>
        <a:p>
          <a:pPr rtl="0"/>
          <a:r>
            <a:rPr lang="pt-BR" dirty="0"/>
            <a:t>Objetivo</a:t>
          </a:r>
        </a:p>
      </dgm:t>
    </dgm:pt>
    <dgm:pt modelId="{E7295D49-B9EF-4E0D-9B80-39ABF0A70A7D}" type="parTrans" cxnId="{8EDB4BEB-CFFA-4F20-8385-FAADD2D4C9D1}">
      <dgm:prSet/>
      <dgm:spPr/>
      <dgm:t>
        <a:bodyPr/>
        <a:lstStyle/>
        <a:p>
          <a:endParaRPr lang="pt-BR"/>
        </a:p>
      </dgm:t>
    </dgm:pt>
    <dgm:pt modelId="{D10B2A41-09F6-4952-9170-3012CA23F781}" type="sibTrans" cxnId="{8EDB4BEB-CFFA-4F20-8385-FAADD2D4C9D1}">
      <dgm:prSet/>
      <dgm:spPr/>
      <dgm:t>
        <a:bodyPr/>
        <a:lstStyle/>
        <a:p>
          <a:endParaRPr lang="pt-BR"/>
        </a:p>
      </dgm:t>
    </dgm:pt>
    <dgm:pt modelId="{06624553-95CB-4DFB-83EA-ADFB31E769A2}">
      <dgm:prSet phldrT="[Texto]" phldr="0"/>
      <dgm:spPr/>
      <dgm:t>
        <a:bodyPr/>
        <a:lstStyle/>
        <a:p>
          <a:pPr rtl="0"/>
          <a:r>
            <a:rPr lang="pt-BR" dirty="0"/>
            <a:t> Difusão da informação</a:t>
          </a:r>
        </a:p>
      </dgm:t>
    </dgm:pt>
    <dgm:pt modelId="{272340CA-C11C-4386-980A-5BAFE4C3D0FF}" type="parTrans" cxnId="{D8F31D16-1CEA-41EA-B1CB-9FCCFBF2C201}">
      <dgm:prSet/>
      <dgm:spPr/>
      <dgm:t>
        <a:bodyPr/>
        <a:lstStyle/>
        <a:p>
          <a:endParaRPr lang="pt-BR"/>
        </a:p>
      </dgm:t>
    </dgm:pt>
    <dgm:pt modelId="{A3EB64C4-6834-456F-BFB2-FA73A8636540}" type="sibTrans" cxnId="{D8F31D16-1CEA-41EA-B1CB-9FCCFBF2C201}">
      <dgm:prSet/>
      <dgm:spPr/>
      <dgm:t>
        <a:bodyPr/>
        <a:lstStyle/>
        <a:p>
          <a:endParaRPr lang="pt-BR"/>
        </a:p>
      </dgm:t>
    </dgm:pt>
    <dgm:pt modelId="{CB417C8A-A577-4F0B-A364-460AF51BCD76}">
      <dgm:prSet phldrT="[Texto]" phldr="0"/>
      <dgm:spPr/>
      <dgm:t>
        <a:bodyPr/>
        <a:lstStyle/>
        <a:p>
          <a:pPr rtl="0"/>
          <a:r>
            <a:rPr lang="pt-BR" dirty="0"/>
            <a:t>Usado por jornais e governos</a:t>
          </a:r>
        </a:p>
      </dgm:t>
    </dgm:pt>
    <dgm:pt modelId="{E715A92B-BB59-4C7F-9700-50D30EF39D39}" type="parTrans" cxnId="{05E7DFE0-AA1D-44C8-97EE-B2A4BF992D32}">
      <dgm:prSet/>
      <dgm:spPr/>
    </dgm:pt>
    <dgm:pt modelId="{131396B7-7F02-477A-80AD-D911E750183B}" type="sibTrans" cxnId="{05E7DFE0-AA1D-44C8-97EE-B2A4BF992D32}">
      <dgm:prSet/>
      <dgm:spPr/>
    </dgm:pt>
    <dgm:pt modelId="{7091AB96-5D37-4FDF-A5F5-A082ADEBA78E}" type="pres">
      <dgm:prSet presAssocID="{4F05742C-D81F-4B1B-AFE0-FAF1B3329D9A}" presName="linear" presStyleCnt="0">
        <dgm:presLayoutVars>
          <dgm:dir/>
          <dgm:animLvl val="lvl"/>
          <dgm:resizeHandles val="exact"/>
        </dgm:presLayoutVars>
      </dgm:prSet>
      <dgm:spPr/>
    </dgm:pt>
    <dgm:pt modelId="{C4FA7505-B93E-4FE6-B6C7-34DC9674CB8E}" type="pres">
      <dgm:prSet presAssocID="{7A72A850-B08C-445E-9417-08CDEC36BC82}" presName="parentLin" presStyleCnt="0"/>
      <dgm:spPr/>
    </dgm:pt>
    <dgm:pt modelId="{FCF5FDDC-48B2-4DD5-A343-F31555F4D9F1}" type="pres">
      <dgm:prSet presAssocID="{7A72A850-B08C-445E-9417-08CDEC36BC82}" presName="parentLeftMargin" presStyleLbl="node1" presStyleIdx="0" presStyleCnt="3"/>
      <dgm:spPr/>
    </dgm:pt>
    <dgm:pt modelId="{89C639BD-E291-4A67-BDE2-C5D7DE771745}" type="pres">
      <dgm:prSet presAssocID="{7A72A850-B08C-445E-9417-08CDEC36BC8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A4E4AA1-2F1F-4E9F-A3CA-6239C8662CDB}" type="pres">
      <dgm:prSet presAssocID="{7A72A850-B08C-445E-9417-08CDEC36BC82}" presName="negativeSpace" presStyleCnt="0"/>
      <dgm:spPr/>
    </dgm:pt>
    <dgm:pt modelId="{4150BCCB-827C-4D19-8406-2FA788754EE1}" type="pres">
      <dgm:prSet presAssocID="{7A72A850-B08C-445E-9417-08CDEC36BC82}" presName="childText" presStyleLbl="conFgAcc1" presStyleIdx="0" presStyleCnt="3">
        <dgm:presLayoutVars>
          <dgm:bulletEnabled val="1"/>
        </dgm:presLayoutVars>
      </dgm:prSet>
      <dgm:spPr/>
    </dgm:pt>
    <dgm:pt modelId="{75F70107-6659-4F86-A0B0-BD4B9BEB7BD4}" type="pres">
      <dgm:prSet presAssocID="{6416C293-04AF-4C82-88CC-305E241F39D1}" presName="spaceBetweenRectangles" presStyleCnt="0"/>
      <dgm:spPr/>
    </dgm:pt>
    <dgm:pt modelId="{F5853296-9709-4920-BFEB-9A73A3B5C9C3}" type="pres">
      <dgm:prSet presAssocID="{B899F0BF-98A6-4561-BE38-9B07C44EE060}" presName="parentLin" presStyleCnt="0"/>
      <dgm:spPr/>
    </dgm:pt>
    <dgm:pt modelId="{89D25BF5-1765-45B1-83FF-112A37BCD478}" type="pres">
      <dgm:prSet presAssocID="{B899F0BF-98A6-4561-BE38-9B07C44EE060}" presName="parentLeftMargin" presStyleLbl="node1" presStyleIdx="0" presStyleCnt="3"/>
      <dgm:spPr/>
    </dgm:pt>
    <dgm:pt modelId="{3990B154-9C58-49D5-9988-643D503AB0D2}" type="pres">
      <dgm:prSet presAssocID="{B899F0BF-98A6-4561-BE38-9B07C44EE06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23F634-5370-4698-9F63-9857E87B5DB2}" type="pres">
      <dgm:prSet presAssocID="{B899F0BF-98A6-4561-BE38-9B07C44EE060}" presName="negativeSpace" presStyleCnt="0"/>
      <dgm:spPr/>
    </dgm:pt>
    <dgm:pt modelId="{5175EEC1-BE5E-4D30-BA68-AA32D74E8D20}" type="pres">
      <dgm:prSet presAssocID="{B899F0BF-98A6-4561-BE38-9B07C44EE060}" presName="childText" presStyleLbl="conFgAcc1" presStyleIdx="1" presStyleCnt="3">
        <dgm:presLayoutVars>
          <dgm:bulletEnabled val="1"/>
        </dgm:presLayoutVars>
      </dgm:prSet>
      <dgm:spPr/>
    </dgm:pt>
    <dgm:pt modelId="{6BE7F2B8-66A3-43B2-B1D6-C364A5B99BD6}" type="pres">
      <dgm:prSet presAssocID="{7908E492-F14C-493D-BB1B-E5689F4E9C05}" presName="spaceBetweenRectangles" presStyleCnt="0"/>
      <dgm:spPr/>
    </dgm:pt>
    <dgm:pt modelId="{BA341D06-CD1D-4A77-B707-896028DEF6AE}" type="pres">
      <dgm:prSet presAssocID="{72D61079-29BC-46FB-9EED-775389FD846B}" presName="parentLin" presStyleCnt="0"/>
      <dgm:spPr/>
    </dgm:pt>
    <dgm:pt modelId="{E2E6FB3D-BECB-45FB-8FB7-2425B2932F4E}" type="pres">
      <dgm:prSet presAssocID="{72D61079-29BC-46FB-9EED-775389FD846B}" presName="parentLeftMargin" presStyleLbl="node1" presStyleIdx="1" presStyleCnt="3"/>
      <dgm:spPr/>
    </dgm:pt>
    <dgm:pt modelId="{BCBA7158-9ABD-4651-8632-C171A9CF5E5A}" type="pres">
      <dgm:prSet presAssocID="{72D61079-29BC-46FB-9EED-775389FD846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C4E69E0-78EA-4ADA-BBC3-53488810877B}" type="pres">
      <dgm:prSet presAssocID="{72D61079-29BC-46FB-9EED-775389FD846B}" presName="negativeSpace" presStyleCnt="0"/>
      <dgm:spPr/>
    </dgm:pt>
    <dgm:pt modelId="{FC7AD2EF-76F0-4412-99AE-E60761904B50}" type="pres">
      <dgm:prSet presAssocID="{72D61079-29BC-46FB-9EED-775389FD846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B4D7F14-7160-40B1-805F-E5F1B2687909}" srcId="{4F05742C-D81F-4B1B-AFE0-FAF1B3329D9A}" destId="{7A72A850-B08C-445E-9417-08CDEC36BC82}" srcOrd="0" destOrd="0" parTransId="{AB6EB626-DE04-4C4A-86E1-D4B2097089A5}" sibTransId="{6416C293-04AF-4C82-88CC-305E241F39D1}"/>
    <dgm:cxn modelId="{D8F31D16-1CEA-41EA-B1CB-9FCCFBF2C201}" srcId="{72D61079-29BC-46FB-9EED-775389FD846B}" destId="{06624553-95CB-4DFB-83EA-ADFB31E769A2}" srcOrd="0" destOrd="0" parTransId="{272340CA-C11C-4386-980A-5BAFE4C3D0FF}" sibTransId="{A3EB64C4-6834-456F-BFB2-FA73A8636540}"/>
    <dgm:cxn modelId="{365DC328-D97F-418C-848A-18D7DAFCA018}" srcId="{B899F0BF-98A6-4561-BE38-9B07C44EE060}" destId="{A49DE48C-4AA2-4302-846F-03D2AC08D9FB}" srcOrd="0" destOrd="0" parTransId="{82C01A31-A857-4303-A081-AF4D8D4640B3}" sibTransId="{9B651091-B1B9-441D-840D-CC9A19790F73}"/>
    <dgm:cxn modelId="{D9B91031-CEE6-400A-B165-545FEF883F63}" type="presOf" srcId="{CB417C8A-A577-4F0B-A364-460AF51BCD76}" destId="{5175EEC1-BE5E-4D30-BA68-AA32D74E8D20}" srcOrd="0" destOrd="1" presId="urn:microsoft.com/office/officeart/2005/8/layout/list1"/>
    <dgm:cxn modelId="{8CFC455D-5E69-43FF-9B81-FCBDD491C9F0}" type="presOf" srcId="{72D61079-29BC-46FB-9EED-775389FD846B}" destId="{E2E6FB3D-BECB-45FB-8FB7-2425B2932F4E}" srcOrd="0" destOrd="0" presId="urn:microsoft.com/office/officeart/2005/8/layout/list1"/>
    <dgm:cxn modelId="{BF08C743-9E9B-446E-836D-1CF52BDD4740}" type="presOf" srcId="{06624553-95CB-4DFB-83EA-ADFB31E769A2}" destId="{FC7AD2EF-76F0-4412-99AE-E60761904B50}" srcOrd="0" destOrd="0" presId="urn:microsoft.com/office/officeart/2005/8/layout/list1"/>
    <dgm:cxn modelId="{D1FA1F44-8347-40F2-AEEC-33A640CC9E8C}" type="presOf" srcId="{B899F0BF-98A6-4561-BE38-9B07C44EE060}" destId="{3990B154-9C58-49D5-9988-643D503AB0D2}" srcOrd="1" destOrd="0" presId="urn:microsoft.com/office/officeart/2005/8/layout/list1"/>
    <dgm:cxn modelId="{F2E06570-0269-4BB8-BE7A-C431E824D595}" type="presOf" srcId="{802CB88D-A6E8-4898-8651-AAB94167DBA5}" destId="{4150BCCB-827C-4D19-8406-2FA788754EE1}" srcOrd="0" destOrd="0" presId="urn:microsoft.com/office/officeart/2005/8/layout/list1"/>
    <dgm:cxn modelId="{2DB0CF58-C9BC-4DCE-BA5D-C5ACB8D563D9}" srcId="{7A72A850-B08C-445E-9417-08CDEC36BC82}" destId="{802CB88D-A6E8-4898-8651-AAB94167DBA5}" srcOrd="0" destOrd="0" parTransId="{05384F36-FEBE-4356-980F-7B03FDC2F5A4}" sibTransId="{68A029E0-DEE5-4C12-9D0C-AE5DAD132BF2}"/>
    <dgm:cxn modelId="{937FFA85-69C0-4838-8943-546C185B86F7}" type="presOf" srcId="{4F05742C-D81F-4B1B-AFE0-FAF1B3329D9A}" destId="{7091AB96-5D37-4FDF-A5F5-A082ADEBA78E}" srcOrd="0" destOrd="0" presId="urn:microsoft.com/office/officeart/2005/8/layout/list1"/>
    <dgm:cxn modelId="{232209BB-566F-4C70-B3A7-3EC214BD07F5}" srcId="{4F05742C-D81F-4B1B-AFE0-FAF1B3329D9A}" destId="{B899F0BF-98A6-4561-BE38-9B07C44EE060}" srcOrd="1" destOrd="0" parTransId="{AD52A8EF-2069-4112-B032-7AD4F40EF7DA}" sibTransId="{7908E492-F14C-493D-BB1B-E5689F4E9C05}"/>
    <dgm:cxn modelId="{D1CD73CC-3C32-453E-B840-33A68505D537}" type="presOf" srcId="{7A72A850-B08C-445E-9417-08CDEC36BC82}" destId="{FCF5FDDC-48B2-4DD5-A343-F31555F4D9F1}" srcOrd="0" destOrd="0" presId="urn:microsoft.com/office/officeart/2005/8/layout/list1"/>
    <dgm:cxn modelId="{E227FBCE-49C1-458A-98D8-4D230B9EDCE4}" type="presOf" srcId="{B899F0BF-98A6-4561-BE38-9B07C44EE060}" destId="{89D25BF5-1765-45B1-83FF-112A37BCD478}" srcOrd="0" destOrd="0" presId="urn:microsoft.com/office/officeart/2005/8/layout/list1"/>
    <dgm:cxn modelId="{BA0594D7-FEBC-46B1-9599-79322BE34C4E}" type="presOf" srcId="{7A72A850-B08C-445E-9417-08CDEC36BC82}" destId="{89C639BD-E291-4A67-BDE2-C5D7DE771745}" srcOrd="1" destOrd="0" presId="urn:microsoft.com/office/officeart/2005/8/layout/list1"/>
    <dgm:cxn modelId="{05E7DFE0-AA1D-44C8-97EE-B2A4BF992D32}" srcId="{B899F0BF-98A6-4561-BE38-9B07C44EE060}" destId="{CB417C8A-A577-4F0B-A364-460AF51BCD76}" srcOrd="1" destOrd="0" parTransId="{E715A92B-BB59-4C7F-9700-50D30EF39D39}" sibTransId="{131396B7-7F02-477A-80AD-D911E750183B}"/>
    <dgm:cxn modelId="{151B6CE1-C661-4EEC-9F94-49735157490D}" type="presOf" srcId="{A49DE48C-4AA2-4302-846F-03D2AC08D9FB}" destId="{5175EEC1-BE5E-4D30-BA68-AA32D74E8D20}" srcOrd="0" destOrd="0" presId="urn:microsoft.com/office/officeart/2005/8/layout/list1"/>
    <dgm:cxn modelId="{8EDB4BEB-CFFA-4F20-8385-FAADD2D4C9D1}" srcId="{4F05742C-D81F-4B1B-AFE0-FAF1B3329D9A}" destId="{72D61079-29BC-46FB-9EED-775389FD846B}" srcOrd="2" destOrd="0" parTransId="{E7295D49-B9EF-4E0D-9B80-39ABF0A70A7D}" sibTransId="{D10B2A41-09F6-4952-9170-3012CA23F781}"/>
    <dgm:cxn modelId="{CD238AF6-2033-43AB-9A63-7B2C529FD7AE}" type="presOf" srcId="{72D61079-29BC-46FB-9EED-775389FD846B}" destId="{BCBA7158-9ABD-4651-8632-C171A9CF5E5A}" srcOrd="1" destOrd="0" presId="urn:microsoft.com/office/officeart/2005/8/layout/list1"/>
    <dgm:cxn modelId="{D1E99C62-AD13-46FE-BC99-B2B2D01BDF69}" type="presParOf" srcId="{7091AB96-5D37-4FDF-A5F5-A082ADEBA78E}" destId="{C4FA7505-B93E-4FE6-B6C7-34DC9674CB8E}" srcOrd="0" destOrd="0" presId="urn:microsoft.com/office/officeart/2005/8/layout/list1"/>
    <dgm:cxn modelId="{2A9062D4-A9A7-49D4-9233-1982A5C4C493}" type="presParOf" srcId="{C4FA7505-B93E-4FE6-B6C7-34DC9674CB8E}" destId="{FCF5FDDC-48B2-4DD5-A343-F31555F4D9F1}" srcOrd="0" destOrd="0" presId="urn:microsoft.com/office/officeart/2005/8/layout/list1"/>
    <dgm:cxn modelId="{D64F8A9A-9E59-49E8-9E27-301451026170}" type="presParOf" srcId="{C4FA7505-B93E-4FE6-B6C7-34DC9674CB8E}" destId="{89C639BD-E291-4A67-BDE2-C5D7DE771745}" srcOrd="1" destOrd="0" presId="urn:microsoft.com/office/officeart/2005/8/layout/list1"/>
    <dgm:cxn modelId="{B0B8EC6C-7FB6-4698-9F2A-A341E2CC1AF7}" type="presParOf" srcId="{7091AB96-5D37-4FDF-A5F5-A082ADEBA78E}" destId="{2A4E4AA1-2F1F-4E9F-A3CA-6239C8662CDB}" srcOrd="1" destOrd="0" presId="urn:microsoft.com/office/officeart/2005/8/layout/list1"/>
    <dgm:cxn modelId="{6AA2143A-378F-4DB9-87E2-18C0862FFE6F}" type="presParOf" srcId="{7091AB96-5D37-4FDF-A5F5-A082ADEBA78E}" destId="{4150BCCB-827C-4D19-8406-2FA788754EE1}" srcOrd="2" destOrd="0" presId="urn:microsoft.com/office/officeart/2005/8/layout/list1"/>
    <dgm:cxn modelId="{104655B6-10AC-4C19-ADDD-E658584D336B}" type="presParOf" srcId="{7091AB96-5D37-4FDF-A5F5-A082ADEBA78E}" destId="{75F70107-6659-4F86-A0B0-BD4B9BEB7BD4}" srcOrd="3" destOrd="0" presId="urn:microsoft.com/office/officeart/2005/8/layout/list1"/>
    <dgm:cxn modelId="{C0E11178-328A-41DB-943F-134BCD6CC868}" type="presParOf" srcId="{7091AB96-5D37-4FDF-A5F5-A082ADEBA78E}" destId="{F5853296-9709-4920-BFEB-9A73A3B5C9C3}" srcOrd="4" destOrd="0" presId="urn:microsoft.com/office/officeart/2005/8/layout/list1"/>
    <dgm:cxn modelId="{A3AE7810-9332-42BC-AAEE-00685D2D6565}" type="presParOf" srcId="{F5853296-9709-4920-BFEB-9A73A3B5C9C3}" destId="{89D25BF5-1765-45B1-83FF-112A37BCD478}" srcOrd="0" destOrd="0" presId="urn:microsoft.com/office/officeart/2005/8/layout/list1"/>
    <dgm:cxn modelId="{BC21735E-5735-4236-BE4B-57F711EA9569}" type="presParOf" srcId="{F5853296-9709-4920-BFEB-9A73A3B5C9C3}" destId="{3990B154-9C58-49D5-9988-643D503AB0D2}" srcOrd="1" destOrd="0" presId="urn:microsoft.com/office/officeart/2005/8/layout/list1"/>
    <dgm:cxn modelId="{36F97C2D-7705-4481-A337-989A22032A27}" type="presParOf" srcId="{7091AB96-5D37-4FDF-A5F5-A082ADEBA78E}" destId="{DA23F634-5370-4698-9F63-9857E87B5DB2}" srcOrd="5" destOrd="0" presId="urn:microsoft.com/office/officeart/2005/8/layout/list1"/>
    <dgm:cxn modelId="{FFDF8106-37A8-4DF2-A677-DABAFF2273CE}" type="presParOf" srcId="{7091AB96-5D37-4FDF-A5F5-A082ADEBA78E}" destId="{5175EEC1-BE5E-4D30-BA68-AA32D74E8D20}" srcOrd="6" destOrd="0" presId="urn:microsoft.com/office/officeart/2005/8/layout/list1"/>
    <dgm:cxn modelId="{2FF395C8-0063-4948-B187-48D2B63A7B6C}" type="presParOf" srcId="{7091AB96-5D37-4FDF-A5F5-A082ADEBA78E}" destId="{6BE7F2B8-66A3-43B2-B1D6-C364A5B99BD6}" srcOrd="7" destOrd="0" presId="urn:microsoft.com/office/officeart/2005/8/layout/list1"/>
    <dgm:cxn modelId="{6E9C5D0A-CF5B-430B-8DA6-C3E72D9CB04C}" type="presParOf" srcId="{7091AB96-5D37-4FDF-A5F5-A082ADEBA78E}" destId="{BA341D06-CD1D-4A77-B707-896028DEF6AE}" srcOrd="8" destOrd="0" presId="urn:microsoft.com/office/officeart/2005/8/layout/list1"/>
    <dgm:cxn modelId="{41AF1866-4E69-4BF1-B15F-B1965EBE2009}" type="presParOf" srcId="{BA341D06-CD1D-4A77-B707-896028DEF6AE}" destId="{E2E6FB3D-BECB-45FB-8FB7-2425B2932F4E}" srcOrd="0" destOrd="0" presId="urn:microsoft.com/office/officeart/2005/8/layout/list1"/>
    <dgm:cxn modelId="{64631982-6502-4B76-8549-5408B08E7320}" type="presParOf" srcId="{BA341D06-CD1D-4A77-B707-896028DEF6AE}" destId="{BCBA7158-9ABD-4651-8632-C171A9CF5E5A}" srcOrd="1" destOrd="0" presId="urn:microsoft.com/office/officeart/2005/8/layout/list1"/>
    <dgm:cxn modelId="{0DBEC95F-54B7-4A84-B0D0-C6BC9058E4A7}" type="presParOf" srcId="{7091AB96-5D37-4FDF-A5F5-A082ADEBA78E}" destId="{5C4E69E0-78EA-4ADA-BBC3-53488810877B}" srcOrd="9" destOrd="0" presId="urn:microsoft.com/office/officeart/2005/8/layout/list1"/>
    <dgm:cxn modelId="{B6FB9295-1E10-44FE-8DAF-4860F38F316F}" type="presParOf" srcId="{7091AB96-5D37-4FDF-A5F5-A082ADEBA78E}" destId="{FC7AD2EF-76F0-4412-99AE-E60761904B5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B92ECC-2568-44F8-AD3E-60D48836C140}">
      <dsp:nvSpPr>
        <dsp:cNvPr id="0" name=""/>
        <dsp:cNvSpPr/>
      </dsp:nvSpPr>
      <dsp:spPr>
        <a:xfrm>
          <a:off x="0" y="160763"/>
          <a:ext cx="5527965" cy="56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032" tIns="208280" rIns="429032" bIns="7112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>
              <a:latin typeface="Arial"/>
            </a:rPr>
            <a:t>Interpretar a história </a:t>
          </a:r>
          <a:endParaRPr lang="pt-BR" sz="10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Velocidade</a:t>
          </a:r>
        </a:p>
      </dsp:txBody>
      <dsp:txXfrm>
        <a:off x="0" y="160763"/>
        <a:ext cx="5527965" cy="567000"/>
      </dsp:txXfrm>
    </dsp:sp>
    <dsp:sp modelId="{CD08FF97-AE89-4958-A5B2-F20866987850}">
      <dsp:nvSpPr>
        <dsp:cNvPr id="0" name=""/>
        <dsp:cNvSpPr/>
      </dsp:nvSpPr>
      <dsp:spPr>
        <a:xfrm>
          <a:off x="276398" y="13163"/>
          <a:ext cx="3869575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61" tIns="0" rIns="146261" bIns="0" numCol="1" spcCol="1270" anchor="ctr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/>
            <a:t>Meta</a:t>
          </a:r>
        </a:p>
      </dsp:txBody>
      <dsp:txXfrm>
        <a:off x="290808" y="27573"/>
        <a:ext cx="3840755" cy="266380"/>
      </dsp:txXfrm>
    </dsp:sp>
    <dsp:sp modelId="{5175EEC1-BE5E-4D30-BA68-AA32D74E8D20}">
      <dsp:nvSpPr>
        <dsp:cNvPr id="0" name=""/>
        <dsp:cNvSpPr/>
      </dsp:nvSpPr>
      <dsp:spPr>
        <a:xfrm>
          <a:off x="0" y="929363"/>
          <a:ext cx="5527965" cy="72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032" tIns="208280" rIns="429032" bIns="7112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>
              <a:latin typeface="Arial"/>
            </a:rPr>
            <a:t> Autoexplicativos</a:t>
          </a:r>
          <a:endParaRPr lang="pt-BR" sz="10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Focado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 err="1"/>
            <a:t>Rotuládos</a:t>
          </a:r>
          <a:endParaRPr lang="pt-BR" sz="1000" kern="1200" dirty="0"/>
        </a:p>
      </dsp:txBody>
      <dsp:txXfrm>
        <a:off x="0" y="929363"/>
        <a:ext cx="5527965" cy="724500"/>
      </dsp:txXfrm>
    </dsp:sp>
    <dsp:sp modelId="{3990B154-9C58-49D5-9988-643D503AB0D2}">
      <dsp:nvSpPr>
        <dsp:cNvPr id="0" name=""/>
        <dsp:cNvSpPr/>
      </dsp:nvSpPr>
      <dsp:spPr>
        <a:xfrm>
          <a:off x="276398" y="781763"/>
          <a:ext cx="3869575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61" tIns="0" rIns="146261" bIns="0" numCol="1" spcCol="1270" anchor="ctr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latin typeface="Arial"/>
            </a:rPr>
            <a:t> Características</a:t>
          </a:r>
          <a:endParaRPr lang="pt-BR" sz="1000" kern="1200" dirty="0"/>
        </a:p>
      </dsp:txBody>
      <dsp:txXfrm>
        <a:off x="290808" y="796173"/>
        <a:ext cx="3840755" cy="266380"/>
      </dsp:txXfrm>
    </dsp:sp>
    <dsp:sp modelId="{08CEF3C1-78D4-4F20-9A52-F38EF9587117}">
      <dsp:nvSpPr>
        <dsp:cNvPr id="0" name=""/>
        <dsp:cNvSpPr/>
      </dsp:nvSpPr>
      <dsp:spPr>
        <a:xfrm>
          <a:off x="0" y="1855463"/>
          <a:ext cx="5527965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032" tIns="208280" rIns="429032" bIns="7112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Minimizar margem para interpretação</a:t>
          </a:r>
        </a:p>
      </dsp:txBody>
      <dsp:txXfrm>
        <a:off x="0" y="1855463"/>
        <a:ext cx="5527965" cy="417375"/>
      </dsp:txXfrm>
    </dsp:sp>
    <dsp:sp modelId="{93B637D9-0E28-4617-A3A3-4BE3A170ED81}">
      <dsp:nvSpPr>
        <dsp:cNvPr id="0" name=""/>
        <dsp:cNvSpPr/>
      </dsp:nvSpPr>
      <dsp:spPr>
        <a:xfrm>
          <a:off x="276398" y="1707863"/>
          <a:ext cx="3869575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61" tIns="0" rIns="146261" bIns="0" numCol="1" spcCol="1270" anchor="ctr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/>
            <a:t>Objetivo</a:t>
          </a:r>
        </a:p>
      </dsp:txBody>
      <dsp:txXfrm>
        <a:off x="290808" y="1722273"/>
        <a:ext cx="3840755" cy="2663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0BCCB-827C-4D19-8406-2FA788754EE1}">
      <dsp:nvSpPr>
        <dsp:cNvPr id="0" name=""/>
        <dsp:cNvSpPr/>
      </dsp:nvSpPr>
      <dsp:spPr>
        <a:xfrm>
          <a:off x="0" y="160763"/>
          <a:ext cx="5527965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032" tIns="208280" rIns="429032" bIns="7112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Auxiliar a responder perguntas</a:t>
          </a:r>
        </a:p>
      </dsp:txBody>
      <dsp:txXfrm>
        <a:off x="0" y="160763"/>
        <a:ext cx="5527965" cy="417375"/>
      </dsp:txXfrm>
    </dsp:sp>
    <dsp:sp modelId="{89C639BD-E291-4A67-BDE2-C5D7DE771745}">
      <dsp:nvSpPr>
        <dsp:cNvPr id="0" name=""/>
        <dsp:cNvSpPr/>
      </dsp:nvSpPr>
      <dsp:spPr>
        <a:xfrm>
          <a:off x="276398" y="13163"/>
          <a:ext cx="3869575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61" tIns="0" rIns="146261" bIns="0" numCol="1" spcCol="1270" anchor="ctr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/>
            <a:t>Meta</a:t>
          </a:r>
        </a:p>
      </dsp:txBody>
      <dsp:txXfrm>
        <a:off x="290808" y="27573"/>
        <a:ext cx="3840755" cy="266380"/>
      </dsp:txXfrm>
    </dsp:sp>
    <dsp:sp modelId="{5175EEC1-BE5E-4D30-BA68-AA32D74E8D20}">
      <dsp:nvSpPr>
        <dsp:cNvPr id="0" name=""/>
        <dsp:cNvSpPr/>
      </dsp:nvSpPr>
      <dsp:spPr>
        <a:xfrm>
          <a:off x="0" y="779738"/>
          <a:ext cx="5527965" cy="72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032" tIns="208280" rIns="429032" bIns="7112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>
              <a:latin typeface="Arial"/>
            </a:rPr>
            <a:t>Mais comum</a:t>
          </a:r>
          <a:endParaRPr lang="pt-BR" sz="10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Atende diferentes casos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Segmentação de dados</a:t>
          </a:r>
        </a:p>
      </dsp:txBody>
      <dsp:txXfrm>
        <a:off x="0" y="779738"/>
        <a:ext cx="5527965" cy="724500"/>
      </dsp:txXfrm>
    </dsp:sp>
    <dsp:sp modelId="{3990B154-9C58-49D5-9988-643D503AB0D2}">
      <dsp:nvSpPr>
        <dsp:cNvPr id="0" name=""/>
        <dsp:cNvSpPr/>
      </dsp:nvSpPr>
      <dsp:spPr>
        <a:xfrm>
          <a:off x="276398" y="632138"/>
          <a:ext cx="3869575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61" tIns="0" rIns="146261" bIns="0" numCol="1" spcCol="1270" anchor="ctr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latin typeface="Arial"/>
            </a:rPr>
            <a:t>Características</a:t>
          </a:r>
          <a:endParaRPr lang="pt-BR" sz="1000" kern="1200" dirty="0"/>
        </a:p>
      </dsp:txBody>
      <dsp:txXfrm>
        <a:off x="290808" y="646548"/>
        <a:ext cx="3840755" cy="266380"/>
      </dsp:txXfrm>
    </dsp:sp>
    <dsp:sp modelId="{FC7AD2EF-76F0-4412-99AE-E60761904B50}">
      <dsp:nvSpPr>
        <dsp:cNvPr id="0" name=""/>
        <dsp:cNvSpPr/>
      </dsp:nvSpPr>
      <dsp:spPr>
        <a:xfrm>
          <a:off x="0" y="1705838"/>
          <a:ext cx="5527965" cy="56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032" tIns="208280" rIns="429032" bIns="7112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Caminhos possíveis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Exploração de tópicos de interesse</a:t>
          </a:r>
        </a:p>
      </dsp:txBody>
      <dsp:txXfrm>
        <a:off x="0" y="1705838"/>
        <a:ext cx="5527965" cy="567000"/>
      </dsp:txXfrm>
    </dsp:sp>
    <dsp:sp modelId="{BCBA7158-9ABD-4651-8632-C171A9CF5E5A}">
      <dsp:nvSpPr>
        <dsp:cNvPr id="0" name=""/>
        <dsp:cNvSpPr/>
      </dsp:nvSpPr>
      <dsp:spPr>
        <a:xfrm>
          <a:off x="276398" y="1558238"/>
          <a:ext cx="3869575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61" tIns="0" rIns="146261" bIns="0" numCol="1" spcCol="1270" anchor="ctr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/>
            <a:t>Objetivo</a:t>
          </a:r>
        </a:p>
      </dsp:txBody>
      <dsp:txXfrm>
        <a:off x="290808" y="1572648"/>
        <a:ext cx="3840755" cy="2663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0BCCB-827C-4D19-8406-2FA788754EE1}">
      <dsp:nvSpPr>
        <dsp:cNvPr id="0" name=""/>
        <dsp:cNvSpPr/>
      </dsp:nvSpPr>
      <dsp:spPr>
        <a:xfrm>
          <a:off x="0" y="160763"/>
          <a:ext cx="5527965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032" tIns="208280" rIns="429032" bIns="7112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Monitoramento real time</a:t>
          </a:r>
        </a:p>
      </dsp:txBody>
      <dsp:txXfrm>
        <a:off x="0" y="160763"/>
        <a:ext cx="5527965" cy="417375"/>
      </dsp:txXfrm>
    </dsp:sp>
    <dsp:sp modelId="{89C639BD-E291-4A67-BDE2-C5D7DE771745}">
      <dsp:nvSpPr>
        <dsp:cNvPr id="0" name=""/>
        <dsp:cNvSpPr/>
      </dsp:nvSpPr>
      <dsp:spPr>
        <a:xfrm>
          <a:off x="276398" y="13163"/>
          <a:ext cx="3869575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61" tIns="0" rIns="146261" bIns="0" numCol="1" spcCol="1270" anchor="ctr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/>
            <a:t>Meta</a:t>
          </a:r>
        </a:p>
      </dsp:txBody>
      <dsp:txXfrm>
        <a:off x="290808" y="27573"/>
        <a:ext cx="3840755" cy="266380"/>
      </dsp:txXfrm>
    </dsp:sp>
    <dsp:sp modelId="{5175EEC1-BE5E-4D30-BA68-AA32D74E8D20}">
      <dsp:nvSpPr>
        <dsp:cNvPr id="0" name=""/>
        <dsp:cNvSpPr/>
      </dsp:nvSpPr>
      <dsp:spPr>
        <a:xfrm>
          <a:off x="0" y="779738"/>
          <a:ext cx="5527965" cy="72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032" tIns="208280" rIns="429032" bIns="7112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Monitoramento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Tomada de decisão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Navegabilidade </a:t>
          </a:r>
        </a:p>
      </dsp:txBody>
      <dsp:txXfrm>
        <a:off x="0" y="779738"/>
        <a:ext cx="5527965" cy="724500"/>
      </dsp:txXfrm>
    </dsp:sp>
    <dsp:sp modelId="{3990B154-9C58-49D5-9988-643D503AB0D2}">
      <dsp:nvSpPr>
        <dsp:cNvPr id="0" name=""/>
        <dsp:cNvSpPr/>
      </dsp:nvSpPr>
      <dsp:spPr>
        <a:xfrm>
          <a:off x="276398" y="632138"/>
          <a:ext cx="3869575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61" tIns="0" rIns="146261" bIns="0" numCol="1" spcCol="1270" anchor="ctr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latin typeface="Arial"/>
            </a:rPr>
            <a:t>Características</a:t>
          </a:r>
          <a:endParaRPr lang="pt-BR" sz="1000" kern="1200" dirty="0"/>
        </a:p>
      </dsp:txBody>
      <dsp:txXfrm>
        <a:off x="290808" y="646548"/>
        <a:ext cx="3840755" cy="266380"/>
      </dsp:txXfrm>
    </dsp:sp>
    <dsp:sp modelId="{FC7AD2EF-76F0-4412-99AE-E60761904B50}">
      <dsp:nvSpPr>
        <dsp:cNvPr id="0" name=""/>
        <dsp:cNvSpPr/>
      </dsp:nvSpPr>
      <dsp:spPr>
        <a:xfrm>
          <a:off x="0" y="1705838"/>
          <a:ext cx="5527965" cy="56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032" tIns="208280" rIns="429032" bIns="7112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Minimizar recursos analíticos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Focar no operacional</a:t>
          </a:r>
        </a:p>
      </dsp:txBody>
      <dsp:txXfrm>
        <a:off x="0" y="1705838"/>
        <a:ext cx="5527965" cy="567000"/>
      </dsp:txXfrm>
    </dsp:sp>
    <dsp:sp modelId="{BCBA7158-9ABD-4651-8632-C171A9CF5E5A}">
      <dsp:nvSpPr>
        <dsp:cNvPr id="0" name=""/>
        <dsp:cNvSpPr/>
      </dsp:nvSpPr>
      <dsp:spPr>
        <a:xfrm>
          <a:off x="276398" y="1558238"/>
          <a:ext cx="3869575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61" tIns="0" rIns="146261" bIns="0" numCol="1" spcCol="1270" anchor="ctr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/>
            <a:t>Objetivo</a:t>
          </a:r>
        </a:p>
      </dsp:txBody>
      <dsp:txXfrm>
        <a:off x="290808" y="1572648"/>
        <a:ext cx="3840755" cy="2663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0BCCB-827C-4D19-8406-2FA788754EE1}">
      <dsp:nvSpPr>
        <dsp:cNvPr id="0" name=""/>
        <dsp:cNvSpPr/>
      </dsp:nvSpPr>
      <dsp:spPr>
        <a:xfrm>
          <a:off x="0" y="231458"/>
          <a:ext cx="5527965" cy="4591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032" tIns="229108" rIns="429032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100" kern="1200" dirty="0"/>
            <a:t>Foco na narrativa e explicação</a:t>
          </a:r>
        </a:p>
      </dsp:txBody>
      <dsp:txXfrm>
        <a:off x="0" y="231458"/>
        <a:ext cx="5527965" cy="459112"/>
      </dsp:txXfrm>
    </dsp:sp>
    <dsp:sp modelId="{89C639BD-E291-4A67-BDE2-C5D7DE771745}">
      <dsp:nvSpPr>
        <dsp:cNvPr id="0" name=""/>
        <dsp:cNvSpPr/>
      </dsp:nvSpPr>
      <dsp:spPr>
        <a:xfrm>
          <a:off x="276398" y="69098"/>
          <a:ext cx="3869575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61" tIns="0" rIns="146261" bIns="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Meta</a:t>
          </a:r>
        </a:p>
      </dsp:txBody>
      <dsp:txXfrm>
        <a:off x="292250" y="84950"/>
        <a:ext cx="3837871" cy="293016"/>
      </dsp:txXfrm>
    </dsp:sp>
    <dsp:sp modelId="{5175EEC1-BE5E-4D30-BA68-AA32D74E8D20}">
      <dsp:nvSpPr>
        <dsp:cNvPr id="0" name=""/>
        <dsp:cNvSpPr/>
      </dsp:nvSpPr>
      <dsp:spPr>
        <a:xfrm>
          <a:off x="0" y="912330"/>
          <a:ext cx="5527965" cy="62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032" tIns="229108" rIns="429032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100" kern="1200" dirty="0"/>
            <a:t>Não há familiaridade com os dados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100" kern="1200" dirty="0"/>
            <a:t>Usado por jornais e governos</a:t>
          </a:r>
        </a:p>
      </dsp:txBody>
      <dsp:txXfrm>
        <a:off x="0" y="912330"/>
        <a:ext cx="5527965" cy="623700"/>
      </dsp:txXfrm>
    </dsp:sp>
    <dsp:sp modelId="{3990B154-9C58-49D5-9988-643D503AB0D2}">
      <dsp:nvSpPr>
        <dsp:cNvPr id="0" name=""/>
        <dsp:cNvSpPr/>
      </dsp:nvSpPr>
      <dsp:spPr>
        <a:xfrm>
          <a:off x="276398" y="749970"/>
          <a:ext cx="3869575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61" tIns="0" rIns="146261" bIns="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latin typeface="Arial"/>
            </a:rPr>
            <a:t>Características</a:t>
          </a:r>
          <a:endParaRPr lang="pt-BR" sz="1100" kern="1200" dirty="0"/>
        </a:p>
      </dsp:txBody>
      <dsp:txXfrm>
        <a:off x="292250" y="765822"/>
        <a:ext cx="3837871" cy="293016"/>
      </dsp:txXfrm>
    </dsp:sp>
    <dsp:sp modelId="{FC7AD2EF-76F0-4412-99AE-E60761904B50}">
      <dsp:nvSpPr>
        <dsp:cNvPr id="0" name=""/>
        <dsp:cNvSpPr/>
      </dsp:nvSpPr>
      <dsp:spPr>
        <a:xfrm>
          <a:off x="0" y="1757791"/>
          <a:ext cx="5527965" cy="4591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032" tIns="229108" rIns="429032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100" kern="1200" dirty="0"/>
            <a:t> Difusão da informação</a:t>
          </a:r>
        </a:p>
      </dsp:txBody>
      <dsp:txXfrm>
        <a:off x="0" y="1757791"/>
        <a:ext cx="5527965" cy="459112"/>
      </dsp:txXfrm>
    </dsp:sp>
    <dsp:sp modelId="{BCBA7158-9ABD-4651-8632-C171A9CF5E5A}">
      <dsp:nvSpPr>
        <dsp:cNvPr id="0" name=""/>
        <dsp:cNvSpPr/>
      </dsp:nvSpPr>
      <dsp:spPr>
        <a:xfrm>
          <a:off x="276398" y="1595430"/>
          <a:ext cx="3869575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61" tIns="0" rIns="146261" bIns="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Objetivo</a:t>
          </a:r>
        </a:p>
      </dsp:txBody>
      <dsp:txXfrm>
        <a:off x="292250" y="1611282"/>
        <a:ext cx="3837871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763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355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141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719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935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88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592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113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514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009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870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458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774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256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268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790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526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794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892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625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5625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3991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604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5563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2564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470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396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081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229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740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056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622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450" y="95913"/>
            <a:ext cx="845550" cy="37996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6.png"/><Relationship Id="rId10" Type="http://schemas.microsoft.com/office/2007/relationships/diagramDrawing" Target="../diagrams/drawing1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.xml"/><Relationship Id="rId5" Type="http://schemas.openxmlformats.org/officeDocument/2006/relationships/image" Target="../media/image6.png"/><Relationship Id="rId10" Type="http://schemas.microsoft.com/office/2007/relationships/diagramDrawing" Target="../diagrams/drawing2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3.xml"/><Relationship Id="rId5" Type="http://schemas.openxmlformats.org/officeDocument/2006/relationships/image" Target="../media/image6.png"/><Relationship Id="rId10" Type="http://schemas.microsoft.com/office/2007/relationships/diagramDrawing" Target="../diagrams/drawing3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4.xml"/><Relationship Id="rId5" Type="http://schemas.openxmlformats.org/officeDocument/2006/relationships/image" Target="../media/image6.png"/><Relationship Id="rId10" Type="http://schemas.microsoft.com/office/2007/relationships/diagramDrawing" Target="../diagrams/drawing4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/>
        </p:nvSpPr>
        <p:spPr>
          <a:xfrm>
            <a:off x="565525" y="733597"/>
            <a:ext cx="7980617" cy="2129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Criando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Relatórios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com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Foco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Experiência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Usuário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</a:rPr>
              <a:t>Formação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</a:rPr>
              <a:t> Power BI Analyst</a:t>
            </a:r>
            <a:endParaRPr lang="en-US" dirty="0"/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368EFF0C-058F-7EDB-1F36-F74DC0F55023}"/>
              </a:ext>
            </a:extLst>
          </p:cNvPr>
          <p:cNvSpPr txBox="1"/>
          <p:nvPr/>
        </p:nvSpPr>
        <p:spPr>
          <a:xfrm>
            <a:off x="565525" y="294652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 do canal 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Painel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391" y="3353583"/>
            <a:ext cx="1569029" cy="1596737"/>
          </a:xfrm>
          <a:prstGeom prst="rect">
            <a:avLst/>
          </a:prstGeom>
        </p:spPr>
      </p:pic>
      <p:pic>
        <p:nvPicPr>
          <p:cNvPr id="2" name="Imagem 5">
            <a:extLst>
              <a:ext uri="{FF2B5EF4-FFF2-40B4-BE49-F238E27FC236}">
                <a16:creationId xmlns:a16="http://schemas.microsoft.com/office/drawing/2014/main" id="{D4104931-F3D1-4104-9849-5818663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64" y="1800722"/>
            <a:ext cx="1518804" cy="1549109"/>
          </a:xfrm>
          <a:prstGeom prst="rect">
            <a:avLst/>
          </a:prstGeom>
        </p:spPr>
      </p:pic>
      <p:pic>
        <p:nvPicPr>
          <p:cNvPr id="3" name="Imagem 5">
            <a:extLst>
              <a:ext uri="{FF2B5EF4-FFF2-40B4-BE49-F238E27FC236}">
                <a16:creationId xmlns:a16="http://schemas.microsoft.com/office/drawing/2014/main" id="{BBCB5420-B809-4052-98A6-85397BB5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233" y="685700"/>
            <a:ext cx="1776845" cy="1714503"/>
          </a:xfrm>
          <a:prstGeom prst="rect">
            <a:avLst/>
          </a:prstGeom>
        </p:spPr>
      </p:pic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A8A90EC5-D1C0-4FBC-9C72-F54C5D709D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9929242"/>
              </p:ext>
            </p:extLst>
          </p:nvPr>
        </p:nvGraphicFramePr>
        <p:xfrm>
          <a:off x="696190" y="2208067"/>
          <a:ext cx="5527965" cy="2286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961443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7D79ADB-49B4-10D2-B97F-E96DDE937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651" y="3515072"/>
            <a:ext cx="1650483" cy="1522363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Painel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B3DBB69-B138-DD45-D8D0-FD054E5AE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086" y="729775"/>
            <a:ext cx="1853048" cy="103257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8CD1502-A6E7-C639-BC49-7709B93E13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5" y="1450848"/>
            <a:ext cx="6099955" cy="341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76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Dados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temporais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implícitos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8D92B2-FBEF-EB51-E970-C09BFD72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13" y="1501669"/>
            <a:ext cx="7228816" cy="344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342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Relatórios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Análiticos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391" y="3353583"/>
            <a:ext cx="1569029" cy="1596737"/>
          </a:xfrm>
          <a:prstGeom prst="rect">
            <a:avLst/>
          </a:prstGeom>
        </p:spPr>
      </p:pic>
      <p:pic>
        <p:nvPicPr>
          <p:cNvPr id="2" name="Imagem 5">
            <a:extLst>
              <a:ext uri="{FF2B5EF4-FFF2-40B4-BE49-F238E27FC236}">
                <a16:creationId xmlns:a16="http://schemas.microsoft.com/office/drawing/2014/main" id="{D4104931-F3D1-4104-9849-5818663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64" y="1800722"/>
            <a:ext cx="1518804" cy="1549109"/>
          </a:xfrm>
          <a:prstGeom prst="rect">
            <a:avLst/>
          </a:prstGeom>
        </p:spPr>
      </p:pic>
      <p:pic>
        <p:nvPicPr>
          <p:cNvPr id="3" name="Imagem 5">
            <a:extLst>
              <a:ext uri="{FF2B5EF4-FFF2-40B4-BE49-F238E27FC236}">
                <a16:creationId xmlns:a16="http://schemas.microsoft.com/office/drawing/2014/main" id="{BBCB5420-B809-4052-98A6-85397BB5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233" y="685700"/>
            <a:ext cx="1776845" cy="1714503"/>
          </a:xfrm>
          <a:prstGeom prst="rect">
            <a:avLst/>
          </a:prstGeom>
        </p:spPr>
      </p:pic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A8A90EC5-D1C0-4FBC-9C72-F54C5D709D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1354385"/>
              </p:ext>
            </p:extLst>
          </p:nvPr>
        </p:nvGraphicFramePr>
        <p:xfrm>
          <a:off x="696190" y="2208067"/>
          <a:ext cx="5527965" cy="2286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960647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7D79ADB-49B4-10D2-B97F-E96DDE937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651" y="3515072"/>
            <a:ext cx="1650483" cy="1522363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Relatório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Analítico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B3DBB69-B138-DD45-D8D0-FD054E5AE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086" y="729775"/>
            <a:ext cx="1853048" cy="103257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8FD4237-5C4B-6DF7-3724-9216578F9D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73" y="1473616"/>
            <a:ext cx="6198094" cy="34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16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Relatórios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Operacionais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391" y="3353583"/>
            <a:ext cx="1569029" cy="1596737"/>
          </a:xfrm>
          <a:prstGeom prst="rect">
            <a:avLst/>
          </a:prstGeom>
        </p:spPr>
      </p:pic>
      <p:pic>
        <p:nvPicPr>
          <p:cNvPr id="2" name="Imagem 5">
            <a:extLst>
              <a:ext uri="{FF2B5EF4-FFF2-40B4-BE49-F238E27FC236}">
                <a16:creationId xmlns:a16="http://schemas.microsoft.com/office/drawing/2014/main" id="{D4104931-F3D1-4104-9849-5818663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64" y="1800722"/>
            <a:ext cx="1518804" cy="1549109"/>
          </a:xfrm>
          <a:prstGeom prst="rect">
            <a:avLst/>
          </a:prstGeom>
        </p:spPr>
      </p:pic>
      <p:pic>
        <p:nvPicPr>
          <p:cNvPr id="3" name="Imagem 5">
            <a:extLst>
              <a:ext uri="{FF2B5EF4-FFF2-40B4-BE49-F238E27FC236}">
                <a16:creationId xmlns:a16="http://schemas.microsoft.com/office/drawing/2014/main" id="{BBCB5420-B809-4052-98A6-85397BB5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614" y="649431"/>
            <a:ext cx="1453386" cy="1402393"/>
          </a:xfrm>
          <a:prstGeom prst="rect">
            <a:avLst/>
          </a:prstGeom>
        </p:spPr>
      </p:pic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A8A90EC5-D1C0-4FBC-9C72-F54C5D709D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5396386"/>
              </p:ext>
            </p:extLst>
          </p:nvPr>
        </p:nvGraphicFramePr>
        <p:xfrm>
          <a:off x="696190" y="2208067"/>
          <a:ext cx="5527965" cy="2286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124407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Relatórios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Operacionais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391" y="3353583"/>
            <a:ext cx="1569029" cy="1596737"/>
          </a:xfrm>
          <a:prstGeom prst="rect">
            <a:avLst/>
          </a:prstGeom>
        </p:spPr>
      </p:pic>
      <p:pic>
        <p:nvPicPr>
          <p:cNvPr id="2" name="Imagem 5">
            <a:extLst>
              <a:ext uri="{FF2B5EF4-FFF2-40B4-BE49-F238E27FC236}">
                <a16:creationId xmlns:a16="http://schemas.microsoft.com/office/drawing/2014/main" id="{D4104931-F3D1-4104-9849-5818663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64" y="1800722"/>
            <a:ext cx="1518804" cy="1549109"/>
          </a:xfrm>
          <a:prstGeom prst="rect">
            <a:avLst/>
          </a:prstGeom>
        </p:spPr>
      </p:pic>
      <p:pic>
        <p:nvPicPr>
          <p:cNvPr id="3" name="Imagem 5">
            <a:extLst>
              <a:ext uri="{FF2B5EF4-FFF2-40B4-BE49-F238E27FC236}">
                <a16:creationId xmlns:a16="http://schemas.microsoft.com/office/drawing/2014/main" id="{BBCB5420-B809-4052-98A6-85397BB5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614" y="649431"/>
            <a:ext cx="1453386" cy="140239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C363C2C-8DA2-8858-2E23-4E598F33E1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5" y="1481050"/>
            <a:ext cx="6035997" cy="33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32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Relatórios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Educacionais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391" y="3353583"/>
            <a:ext cx="1569029" cy="1596737"/>
          </a:xfrm>
          <a:prstGeom prst="rect">
            <a:avLst/>
          </a:prstGeom>
        </p:spPr>
      </p:pic>
      <p:pic>
        <p:nvPicPr>
          <p:cNvPr id="2" name="Imagem 5">
            <a:extLst>
              <a:ext uri="{FF2B5EF4-FFF2-40B4-BE49-F238E27FC236}">
                <a16:creationId xmlns:a16="http://schemas.microsoft.com/office/drawing/2014/main" id="{D4104931-F3D1-4104-9849-5818663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64" y="1800722"/>
            <a:ext cx="1518804" cy="1549109"/>
          </a:xfrm>
          <a:prstGeom prst="rect">
            <a:avLst/>
          </a:prstGeom>
        </p:spPr>
      </p:pic>
      <p:pic>
        <p:nvPicPr>
          <p:cNvPr id="3" name="Imagem 5">
            <a:extLst>
              <a:ext uri="{FF2B5EF4-FFF2-40B4-BE49-F238E27FC236}">
                <a16:creationId xmlns:a16="http://schemas.microsoft.com/office/drawing/2014/main" id="{BBCB5420-B809-4052-98A6-85397BB5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614" y="649431"/>
            <a:ext cx="1453386" cy="1402393"/>
          </a:xfrm>
          <a:prstGeom prst="rect">
            <a:avLst/>
          </a:prstGeom>
        </p:spPr>
      </p:pic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A8A90EC5-D1C0-4FBC-9C72-F54C5D709D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7939209"/>
              </p:ext>
            </p:extLst>
          </p:nvPr>
        </p:nvGraphicFramePr>
        <p:xfrm>
          <a:off x="696190" y="2208067"/>
          <a:ext cx="5527965" cy="2286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26475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Relatórios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Educacionais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694" y="3349832"/>
            <a:ext cx="1375726" cy="1400020"/>
          </a:xfrm>
          <a:prstGeom prst="rect">
            <a:avLst/>
          </a:prstGeom>
        </p:spPr>
      </p:pic>
      <p:pic>
        <p:nvPicPr>
          <p:cNvPr id="2" name="Imagem 5">
            <a:extLst>
              <a:ext uri="{FF2B5EF4-FFF2-40B4-BE49-F238E27FC236}">
                <a16:creationId xmlns:a16="http://schemas.microsoft.com/office/drawing/2014/main" id="{D4104931-F3D1-4104-9849-5818663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64" y="1800722"/>
            <a:ext cx="1518804" cy="1549109"/>
          </a:xfrm>
          <a:prstGeom prst="rect">
            <a:avLst/>
          </a:prstGeom>
        </p:spPr>
      </p:pic>
      <p:pic>
        <p:nvPicPr>
          <p:cNvPr id="3" name="Imagem 5">
            <a:extLst>
              <a:ext uri="{FF2B5EF4-FFF2-40B4-BE49-F238E27FC236}">
                <a16:creationId xmlns:a16="http://schemas.microsoft.com/office/drawing/2014/main" id="{BBCB5420-B809-4052-98A6-85397BB5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614" y="649431"/>
            <a:ext cx="1453386" cy="140239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DB03200-9845-D827-F7A6-20B6479457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7" y="1481050"/>
            <a:ext cx="5960444" cy="33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56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Requisitos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Usuário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694" y="3349832"/>
            <a:ext cx="1375726" cy="1400020"/>
          </a:xfrm>
          <a:prstGeom prst="rect">
            <a:avLst/>
          </a:prstGeom>
        </p:spPr>
      </p:pic>
      <p:pic>
        <p:nvPicPr>
          <p:cNvPr id="2" name="Imagem 5">
            <a:extLst>
              <a:ext uri="{FF2B5EF4-FFF2-40B4-BE49-F238E27FC236}">
                <a16:creationId xmlns:a16="http://schemas.microsoft.com/office/drawing/2014/main" id="{D4104931-F3D1-4104-9849-5818663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64" y="1800722"/>
            <a:ext cx="1518804" cy="1549109"/>
          </a:xfrm>
          <a:prstGeom prst="rect">
            <a:avLst/>
          </a:prstGeom>
        </p:spPr>
      </p:pic>
      <p:pic>
        <p:nvPicPr>
          <p:cNvPr id="3" name="Imagem 5">
            <a:extLst>
              <a:ext uri="{FF2B5EF4-FFF2-40B4-BE49-F238E27FC236}">
                <a16:creationId xmlns:a16="http://schemas.microsoft.com/office/drawing/2014/main" id="{BBCB5420-B809-4052-98A6-85397BB5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614" y="649431"/>
            <a:ext cx="1453386" cy="140239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FF09418-52A0-BFD7-4EA7-E275B5BF31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00722"/>
            <a:ext cx="4572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27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Power BI Analyst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Definindo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Requisito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en-US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Requisitos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Necessários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13" name="Google Shape;168;p3">
            <a:extLst>
              <a:ext uri="{FF2B5EF4-FFF2-40B4-BE49-F238E27FC236}">
                <a16:creationId xmlns:a16="http://schemas.microsoft.com/office/drawing/2014/main" id="{4A79FC9E-262A-4326-B95E-C5C34EE98E5A}"/>
              </a:ext>
            </a:extLst>
          </p:cNvPr>
          <p:cNvSpPr txBox="1"/>
          <p:nvPr/>
        </p:nvSpPr>
        <p:spPr>
          <a:xfrm>
            <a:off x="565525" y="1865972"/>
            <a:ext cx="6266455" cy="259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No mínimo, o tema deve incluir os seguintes elementos: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800" dirty="0"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Marca ou logotipo.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800" dirty="0"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Paleta de cores que se alinhe ou complementam a identidade visual organizacional.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800" dirty="0"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Configurações de texto, incluindo seleção de fonte, tamanhos e cor.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52" y="3353584"/>
            <a:ext cx="1269368" cy="1291784"/>
          </a:xfrm>
          <a:prstGeom prst="rect">
            <a:avLst/>
          </a:prstGeom>
        </p:spPr>
      </p:pic>
      <p:pic>
        <p:nvPicPr>
          <p:cNvPr id="2" name="Imagem 5">
            <a:extLst>
              <a:ext uri="{FF2B5EF4-FFF2-40B4-BE49-F238E27FC236}">
                <a16:creationId xmlns:a16="http://schemas.microsoft.com/office/drawing/2014/main" id="{D4104931-F3D1-4104-9849-5818663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64" y="1800723"/>
            <a:ext cx="1269368" cy="1294696"/>
          </a:xfrm>
          <a:prstGeom prst="rect">
            <a:avLst/>
          </a:prstGeom>
        </p:spPr>
      </p:pic>
      <p:pic>
        <p:nvPicPr>
          <p:cNvPr id="3" name="Imagem 5">
            <a:extLst>
              <a:ext uri="{FF2B5EF4-FFF2-40B4-BE49-F238E27FC236}">
                <a16:creationId xmlns:a16="http://schemas.microsoft.com/office/drawing/2014/main" id="{BBCB5420-B809-4052-98A6-85397BB5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324" y="685700"/>
            <a:ext cx="1338754" cy="129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71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Acessibilidade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13" name="Google Shape;168;p3">
            <a:extLst>
              <a:ext uri="{FF2B5EF4-FFF2-40B4-BE49-F238E27FC236}">
                <a16:creationId xmlns:a16="http://schemas.microsoft.com/office/drawing/2014/main" id="{4A79FC9E-262A-4326-B95E-C5C34EE98E5A}"/>
              </a:ext>
            </a:extLst>
          </p:cNvPr>
          <p:cNvSpPr txBox="1"/>
          <p:nvPr/>
        </p:nvSpPr>
        <p:spPr>
          <a:xfrm>
            <a:off x="565525" y="1865972"/>
            <a:ext cx="6266455" cy="259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Para dar suporte a pessoas com pouca ou nenhuma visão, considere usar: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800" dirty="0"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fontes claras e grandes,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800" dirty="0"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visuais bem espaçados e grandes,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800" dirty="0"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cores suficientemente contrastantes,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800" dirty="0"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e navegação de relatório intuitiva que pode ser compreendida por leitores de teclado e tela.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52" y="3353584"/>
            <a:ext cx="1269368" cy="1291784"/>
          </a:xfrm>
          <a:prstGeom prst="rect">
            <a:avLst/>
          </a:prstGeom>
        </p:spPr>
      </p:pic>
      <p:pic>
        <p:nvPicPr>
          <p:cNvPr id="2" name="Imagem 5">
            <a:extLst>
              <a:ext uri="{FF2B5EF4-FFF2-40B4-BE49-F238E27FC236}">
                <a16:creationId xmlns:a16="http://schemas.microsoft.com/office/drawing/2014/main" id="{D4104931-F3D1-4104-9849-5818663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64" y="1800723"/>
            <a:ext cx="1269368" cy="1294696"/>
          </a:xfrm>
          <a:prstGeom prst="rect">
            <a:avLst/>
          </a:prstGeom>
        </p:spPr>
      </p:pic>
      <p:pic>
        <p:nvPicPr>
          <p:cNvPr id="3" name="Imagem 5">
            <a:extLst>
              <a:ext uri="{FF2B5EF4-FFF2-40B4-BE49-F238E27FC236}">
                <a16:creationId xmlns:a16="http://schemas.microsoft.com/office/drawing/2014/main" id="{BBCB5420-B809-4052-98A6-85397BB5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324" y="685700"/>
            <a:ext cx="1338754" cy="129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12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Estrutura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13" name="Google Shape;168;p3">
            <a:extLst>
              <a:ext uri="{FF2B5EF4-FFF2-40B4-BE49-F238E27FC236}">
                <a16:creationId xmlns:a16="http://schemas.microsoft.com/office/drawing/2014/main" id="{4A79FC9E-262A-4326-B95E-C5C34EE98E5A}"/>
              </a:ext>
            </a:extLst>
          </p:cNvPr>
          <p:cNvSpPr txBox="1"/>
          <p:nvPr/>
        </p:nvSpPr>
        <p:spPr>
          <a:xfrm>
            <a:off x="565525" y="1865972"/>
            <a:ext cx="6266455" cy="259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Fases: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Filtragem – Alvo de relevância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Agrupamento – divide os resultados em grupos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Resumo – Produz resultado de valor único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52" y="3353584"/>
            <a:ext cx="1269368" cy="1291784"/>
          </a:xfrm>
          <a:prstGeom prst="rect">
            <a:avLst/>
          </a:prstGeom>
        </p:spPr>
      </p:pic>
      <p:pic>
        <p:nvPicPr>
          <p:cNvPr id="2" name="Imagem 5">
            <a:extLst>
              <a:ext uri="{FF2B5EF4-FFF2-40B4-BE49-F238E27FC236}">
                <a16:creationId xmlns:a16="http://schemas.microsoft.com/office/drawing/2014/main" id="{D4104931-F3D1-4104-9849-5818663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64" y="1800723"/>
            <a:ext cx="1269368" cy="1294696"/>
          </a:xfrm>
          <a:prstGeom prst="rect">
            <a:avLst/>
          </a:prstGeom>
        </p:spPr>
      </p:pic>
      <p:pic>
        <p:nvPicPr>
          <p:cNvPr id="3" name="Imagem 5">
            <a:extLst>
              <a:ext uri="{FF2B5EF4-FFF2-40B4-BE49-F238E27FC236}">
                <a16:creationId xmlns:a16="http://schemas.microsoft.com/office/drawing/2014/main" id="{BBCB5420-B809-4052-98A6-85397BB5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324" y="685700"/>
            <a:ext cx="1338754" cy="129178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B83F70F-5E9F-57CF-00F1-BE169D8678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47" y="1487479"/>
            <a:ext cx="4231301" cy="108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38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Power BI Analyst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2473035"/>
            <a:ext cx="7410300" cy="92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Estrutura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 Boas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Práticas</a:t>
            </a:r>
            <a:endParaRPr lang="en-US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203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Posicionamento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52" y="3353584"/>
            <a:ext cx="1269368" cy="1291784"/>
          </a:xfrm>
          <a:prstGeom prst="rect">
            <a:avLst/>
          </a:prstGeom>
        </p:spPr>
      </p:pic>
      <p:pic>
        <p:nvPicPr>
          <p:cNvPr id="2" name="Imagem 5">
            <a:extLst>
              <a:ext uri="{FF2B5EF4-FFF2-40B4-BE49-F238E27FC236}">
                <a16:creationId xmlns:a16="http://schemas.microsoft.com/office/drawing/2014/main" id="{D4104931-F3D1-4104-9849-5818663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64" y="1800723"/>
            <a:ext cx="1269368" cy="1294696"/>
          </a:xfrm>
          <a:prstGeom prst="rect">
            <a:avLst/>
          </a:prstGeom>
        </p:spPr>
      </p:pic>
      <p:pic>
        <p:nvPicPr>
          <p:cNvPr id="3" name="Imagem 5">
            <a:extLst>
              <a:ext uri="{FF2B5EF4-FFF2-40B4-BE49-F238E27FC236}">
                <a16:creationId xmlns:a16="http://schemas.microsoft.com/office/drawing/2014/main" id="{BBCB5420-B809-4052-98A6-85397BB5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324" y="685700"/>
            <a:ext cx="1338754" cy="129178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C600369-730C-FF44-7E7B-997A01D1BA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3" y="1481050"/>
            <a:ext cx="5604696" cy="31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30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Posicionamento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52" y="3353584"/>
            <a:ext cx="1269368" cy="1291784"/>
          </a:xfrm>
          <a:prstGeom prst="rect">
            <a:avLst/>
          </a:prstGeom>
        </p:spPr>
      </p:pic>
      <p:pic>
        <p:nvPicPr>
          <p:cNvPr id="2" name="Imagem 5">
            <a:extLst>
              <a:ext uri="{FF2B5EF4-FFF2-40B4-BE49-F238E27FC236}">
                <a16:creationId xmlns:a16="http://schemas.microsoft.com/office/drawing/2014/main" id="{D4104931-F3D1-4104-9849-5818663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64" y="1800723"/>
            <a:ext cx="1269368" cy="1294696"/>
          </a:xfrm>
          <a:prstGeom prst="rect">
            <a:avLst/>
          </a:prstGeom>
        </p:spPr>
      </p:pic>
      <p:pic>
        <p:nvPicPr>
          <p:cNvPr id="3" name="Imagem 5">
            <a:extLst>
              <a:ext uri="{FF2B5EF4-FFF2-40B4-BE49-F238E27FC236}">
                <a16:creationId xmlns:a16="http://schemas.microsoft.com/office/drawing/2014/main" id="{BBCB5420-B809-4052-98A6-85397BB5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324" y="685700"/>
            <a:ext cx="1338754" cy="129178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2B9CFAC-03B6-C75A-E340-956D25C8E8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6" y="1481050"/>
            <a:ext cx="5604696" cy="31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69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Posicionamento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52" y="3353584"/>
            <a:ext cx="1269368" cy="1291784"/>
          </a:xfrm>
          <a:prstGeom prst="rect">
            <a:avLst/>
          </a:prstGeom>
        </p:spPr>
      </p:pic>
      <p:pic>
        <p:nvPicPr>
          <p:cNvPr id="2" name="Imagem 5">
            <a:extLst>
              <a:ext uri="{FF2B5EF4-FFF2-40B4-BE49-F238E27FC236}">
                <a16:creationId xmlns:a16="http://schemas.microsoft.com/office/drawing/2014/main" id="{D4104931-F3D1-4104-9849-5818663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64" y="1800723"/>
            <a:ext cx="1269368" cy="1294696"/>
          </a:xfrm>
          <a:prstGeom prst="rect">
            <a:avLst/>
          </a:prstGeom>
        </p:spPr>
      </p:pic>
      <p:pic>
        <p:nvPicPr>
          <p:cNvPr id="3" name="Imagem 5">
            <a:extLst>
              <a:ext uri="{FF2B5EF4-FFF2-40B4-BE49-F238E27FC236}">
                <a16:creationId xmlns:a16="http://schemas.microsoft.com/office/drawing/2014/main" id="{BBCB5420-B809-4052-98A6-85397BB5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324" y="685700"/>
            <a:ext cx="1338754" cy="129178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EBE037D-CCD9-4507-5784-B4CC6C10FA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7" y="1481050"/>
            <a:ext cx="5646367" cy="31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84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Posicionamento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52" y="3353584"/>
            <a:ext cx="1269368" cy="1291784"/>
          </a:xfrm>
          <a:prstGeom prst="rect">
            <a:avLst/>
          </a:prstGeom>
        </p:spPr>
      </p:pic>
      <p:pic>
        <p:nvPicPr>
          <p:cNvPr id="2" name="Imagem 5">
            <a:extLst>
              <a:ext uri="{FF2B5EF4-FFF2-40B4-BE49-F238E27FC236}">
                <a16:creationId xmlns:a16="http://schemas.microsoft.com/office/drawing/2014/main" id="{D4104931-F3D1-4104-9849-5818663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64" y="1800723"/>
            <a:ext cx="1269368" cy="1294696"/>
          </a:xfrm>
          <a:prstGeom prst="rect">
            <a:avLst/>
          </a:prstGeom>
        </p:spPr>
      </p:pic>
      <p:pic>
        <p:nvPicPr>
          <p:cNvPr id="3" name="Imagem 5">
            <a:extLst>
              <a:ext uri="{FF2B5EF4-FFF2-40B4-BE49-F238E27FC236}">
                <a16:creationId xmlns:a16="http://schemas.microsoft.com/office/drawing/2014/main" id="{BBCB5420-B809-4052-98A6-85397BB5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324" y="685700"/>
            <a:ext cx="1338754" cy="129178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2F5BB8D-A925-BD85-B702-0D3A5F1DC2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48" y="1606587"/>
            <a:ext cx="5874153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76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Posicionamento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52" y="3353584"/>
            <a:ext cx="1269368" cy="1291784"/>
          </a:xfrm>
          <a:prstGeom prst="rect">
            <a:avLst/>
          </a:prstGeom>
        </p:spPr>
      </p:pic>
      <p:pic>
        <p:nvPicPr>
          <p:cNvPr id="2" name="Imagem 5">
            <a:extLst>
              <a:ext uri="{FF2B5EF4-FFF2-40B4-BE49-F238E27FC236}">
                <a16:creationId xmlns:a16="http://schemas.microsoft.com/office/drawing/2014/main" id="{D4104931-F3D1-4104-9849-5818663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64" y="1800723"/>
            <a:ext cx="1269368" cy="1294696"/>
          </a:xfrm>
          <a:prstGeom prst="rect">
            <a:avLst/>
          </a:prstGeom>
        </p:spPr>
      </p:pic>
      <p:pic>
        <p:nvPicPr>
          <p:cNvPr id="3" name="Imagem 5">
            <a:extLst>
              <a:ext uri="{FF2B5EF4-FFF2-40B4-BE49-F238E27FC236}">
                <a16:creationId xmlns:a16="http://schemas.microsoft.com/office/drawing/2014/main" id="{BBCB5420-B809-4052-98A6-85397BB5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324" y="685700"/>
            <a:ext cx="1338754" cy="129178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8E056AA-F99B-713F-A42D-663C701277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8" y="1481050"/>
            <a:ext cx="5625454" cy="31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12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Boas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Práticas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752" y="3458067"/>
            <a:ext cx="1269368" cy="129178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8D8F938-FD9B-ACEF-1BC4-5C9DB2EA2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0" y="2380875"/>
            <a:ext cx="3325091" cy="232063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D6120DA-2DD8-1A2E-A65E-04985A677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"/>
          <a:stretch>
            <a:fillRect/>
          </a:stretch>
        </p:blipFill>
        <p:spPr>
          <a:xfrm>
            <a:off x="4426527" y="879028"/>
            <a:ext cx="4003964" cy="2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9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Meta &amp;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Escopo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13" name="Google Shape;168;p3">
            <a:extLst>
              <a:ext uri="{FF2B5EF4-FFF2-40B4-BE49-F238E27FC236}">
                <a16:creationId xmlns:a16="http://schemas.microsoft.com/office/drawing/2014/main" id="{4A79FC9E-262A-4326-B95E-C5C34EE98E5A}"/>
              </a:ext>
            </a:extLst>
          </p:cNvPr>
          <p:cNvSpPr txBox="1"/>
          <p:nvPr/>
        </p:nvSpPr>
        <p:spPr>
          <a:xfrm>
            <a:off x="565525" y="2074127"/>
            <a:ext cx="7984551" cy="222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lvl="1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Quem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quero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alcançar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419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Qual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relatório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419100" lvl="1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Requisitos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interface</a:t>
            </a:r>
          </a:p>
          <a:p>
            <a:pPr marL="419100" lvl="1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Experiência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usuário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391" y="3353583"/>
            <a:ext cx="1569029" cy="1596737"/>
          </a:xfrm>
          <a:prstGeom prst="rect">
            <a:avLst/>
          </a:prstGeom>
        </p:spPr>
      </p:pic>
      <p:pic>
        <p:nvPicPr>
          <p:cNvPr id="2" name="Imagem 5">
            <a:extLst>
              <a:ext uri="{FF2B5EF4-FFF2-40B4-BE49-F238E27FC236}">
                <a16:creationId xmlns:a16="http://schemas.microsoft.com/office/drawing/2014/main" id="{D4104931-F3D1-4104-9849-5818663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64" y="1800722"/>
            <a:ext cx="1518804" cy="1549109"/>
          </a:xfrm>
          <a:prstGeom prst="rect">
            <a:avLst/>
          </a:prstGeom>
        </p:spPr>
      </p:pic>
      <p:pic>
        <p:nvPicPr>
          <p:cNvPr id="3" name="Imagem 5">
            <a:extLst>
              <a:ext uri="{FF2B5EF4-FFF2-40B4-BE49-F238E27FC236}">
                <a16:creationId xmlns:a16="http://schemas.microsoft.com/office/drawing/2014/main" id="{BBCB5420-B809-4052-98A6-85397BB5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233" y="685700"/>
            <a:ext cx="1776845" cy="171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98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Boas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Práticas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752" y="3458067"/>
            <a:ext cx="1269368" cy="129178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13BDD61-624F-692A-96F7-E32F76E1F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5" y="1980031"/>
            <a:ext cx="3734588" cy="276981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0213BE4-DAE4-FFC9-9D90-AC41A21B14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39" y="636550"/>
            <a:ext cx="3734588" cy="270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72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Boas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Práticas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752" y="3458067"/>
            <a:ext cx="1269368" cy="129178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11DF001-9F87-69EE-13ED-C4517EECE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5" y="2160024"/>
            <a:ext cx="3968539" cy="259608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C8EAD3-A9B6-6753-0D01-DA937A2D5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44" y="536864"/>
            <a:ext cx="3968540" cy="267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38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Boas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Práticas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DC27C6D-A861-E5A9-3915-C90817A74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36" y="2215975"/>
            <a:ext cx="3685637" cy="25338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3DE3051-F9D9-41AF-BBB8-B7B25559D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764" y="471921"/>
            <a:ext cx="4572000" cy="3105150"/>
          </a:xfrm>
          <a:prstGeom prst="rect">
            <a:avLst/>
          </a:prstGeom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9E9D957A-53EC-6A96-B99B-34775FC58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752" y="3458067"/>
            <a:ext cx="1269368" cy="129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94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Boas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Práticas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4">
            <a:extLst>
              <a:ext uri="{FF2B5EF4-FFF2-40B4-BE49-F238E27FC236}">
                <a16:creationId xmlns:a16="http://schemas.microsoft.com/office/drawing/2014/main" id="{9E9D957A-53EC-6A96-B99B-34775FC58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752" y="3458067"/>
            <a:ext cx="1269368" cy="129178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1A023FC-0F96-5042-7567-360F57CA4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25" y="2305627"/>
            <a:ext cx="3632696" cy="254288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694D222-EB9D-B68C-860B-1ED03CE25D1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0" t="15553" r="3334" b="33990"/>
          <a:stretch/>
        </p:blipFill>
        <p:spPr>
          <a:xfrm>
            <a:off x="4290848" y="872540"/>
            <a:ext cx="4735390" cy="193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60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Boas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Práticas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4">
            <a:extLst>
              <a:ext uri="{FF2B5EF4-FFF2-40B4-BE49-F238E27FC236}">
                <a16:creationId xmlns:a16="http://schemas.microsoft.com/office/drawing/2014/main" id="{9E9D957A-53EC-6A96-B99B-34775FC58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752" y="3458067"/>
            <a:ext cx="1269368" cy="129178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5EFD90F-AD21-FACF-D417-4B5302DCE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1" y="2440866"/>
            <a:ext cx="3913909" cy="222603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695A20C-82B2-5481-F38F-36AD3A5E68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472" y="686292"/>
            <a:ext cx="4113661" cy="24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60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>
                <a:solidFill>
                  <a:srgbClr val="A5A5A5"/>
                </a:solidFill>
                <a:ea typeface="Calibri"/>
                <a:sym typeface="Calibri"/>
              </a:rPr>
              <a:t>Como </a:t>
            </a:r>
            <a:r>
              <a:rPr lang="en-US" sz="2400" dirty="0" err="1">
                <a:solidFill>
                  <a:srgbClr val="A5A5A5"/>
                </a:solidFill>
                <a:ea typeface="Calibri"/>
                <a:sym typeface="Calibri"/>
              </a:rPr>
              <a:t>dominar</a:t>
            </a:r>
            <a:r>
              <a:rPr lang="en-US" sz="2400" dirty="0">
                <a:solidFill>
                  <a:srgbClr val="A5A5A5"/>
                </a:solidFill>
                <a:ea typeface="Calibri"/>
                <a:sym typeface="Calibri"/>
              </a:rPr>
              <a:t> a </a:t>
            </a:r>
            <a:r>
              <a:rPr lang="en-US" sz="2400" dirty="0" err="1">
                <a:solidFill>
                  <a:srgbClr val="A5A5A5"/>
                </a:solidFill>
                <a:ea typeface="Calibri"/>
                <a:sym typeface="Calibri"/>
              </a:rPr>
              <a:t>sua</a:t>
            </a:r>
            <a:r>
              <a:rPr lang="en-US" sz="2400" dirty="0">
                <a:solidFill>
                  <a:srgbClr val="A5A5A5"/>
                </a:solidFill>
                <a:ea typeface="Calibri"/>
                <a:sym typeface="Calibri"/>
              </a:rPr>
              <a:t> </a:t>
            </a:r>
            <a:r>
              <a:rPr lang="en-US" sz="2400" dirty="0" err="1">
                <a:solidFill>
                  <a:srgbClr val="A5A5A5"/>
                </a:solidFill>
                <a:ea typeface="Calibri"/>
                <a:sym typeface="Calibri"/>
              </a:rPr>
              <a:t>carreira</a:t>
            </a:r>
            <a:r>
              <a:rPr lang="en-US" sz="2400" dirty="0">
                <a:solidFill>
                  <a:srgbClr val="A5A5A5"/>
                </a:solidFill>
                <a:ea typeface="Calibri"/>
                <a:sym typeface="Calibri"/>
              </a:rPr>
              <a:t> </a:t>
            </a:r>
            <a:r>
              <a:rPr lang="en-US" sz="2400" dirty="0" err="1">
                <a:solidFill>
                  <a:srgbClr val="A5A5A5"/>
                </a:solidFill>
                <a:ea typeface="Calibri"/>
                <a:sym typeface="Calibri"/>
              </a:rPr>
              <a:t>em</a:t>
            </a:r>
            <a:r>
              <a:rPr lang="en-US" sz="2400" dirty="0">
                <a:solidFill>
                  <a:srgbClr val="A5A5A5"/>
                </a:solidFill>
                <a:ea typeface="Calibri"/>
                <a:sym typeface="Calibri"/>
              </a:rPr>
              <a:t> data</a:t>
            </a:r>
            <a:endParaRPr lang="en-US" sz="2400" dirty="0">
              <a:ea typeface="Calibri"/>
              <a:sym typeface="Calibri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Obrigada</a:t>
            </a:r>
            <a:endParaRPr lang="pt-BR" err="1"/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605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A imagem mostra um exemplo de relatório do Power BI da Contoso Skateboard Store.">
            <a:extLst>
              <a:ext uri="{FF2B5EF4-FFF2-40B4-BE49-F238E27FC236}">
                <a16:creationId xmlns:a16="http://schemas.microsoft.com/office/drawing/2014/main" id="{53F33F3F-2618-3B08-C5A8-97C7FEE477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03" y="1476162"/>
            <a:ext cx="7125183" cy="318204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Meta &amp;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Escopo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756" y="3669503"/>
            <a:ext cx="1245941" cy="1267943"/>
          </a:xfrm>
          <a:prstGeom prst="rect">
            <a:avLst/>
          </a:prstGeom>
        </p:spPr>
      </p:pic>
      <p:pic>
        <p:nvPicPr>
          <p:cNvPr id="2" name="Imagem 5">
            <a:extLst>
              <a:ext uri="{FF2B5EF4-FFF2-40B4-BE49-F238E27FC236}">
                <a16:creationId xmlns:a16="http://schemas.microsoft.com/office/drawing/2014/main" id="{D4104931-F3D1-4104-9849-58186633E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664" y="1800722"/>
            <a:ext cx="1518804" cy="1549109"/>
          </a:xfrm>
          <a:prstGeom prst="rect">
            <a:avLst/>
          </a:prstGeom>
        </p:spPr>
      </p:pic>
      <p:pic>
        <p:nvPicPr>
          <p:cNvPr id="3" name="Imagem 5">
            <a:extLst>
              <a:ext uri="{FF2B5EF4-FFF2-40B4-BE49-F238E27FC236}">
                <a16:creationId xmlns:a16="http://schemas.microsoft.com/office/drawing/2014/main" id="{BBCB5420-B809-4052-98A6-85397BB5B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6917" y="492266"/>
            <a:ext cx="1408236" cy="135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80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Requisitos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Necessários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13" name="Google Shape;168;p3">
            <a:extLst>
              <a:ext uri="{FF2B5EF4-FFF2-40B4-BE49-F238E27FC236}">
                <a16:creationId xmlns:a16="http://schemas.microsoft.com/office/drawing/2014/main" id="{4A79FC9E-262A-4326-B95E-C5C34EE98E5A}"/>
              </a:ext>
            </a:extLst>
          </p:cNvPr>
          <p:cNvSpPr txBox="1"/>
          <p:nvPr/>
        </p:nvSpPr>
        <p:spPr>
          <a:xfrm>
            <a:off x="565525" y="1865972"/>
            <a:ext cx="6266455" cy="259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Exibição padrão de seus dados e lógica de negócios  </a:t>
            </a:r>
          </a:p>
          <a:p>
            <a:pPr marL="419100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</a:t>
            </a:r>
            <a:r>
              <a:rPr lang="pt-B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onte única da verdade</a:t>
            </a:r>
          </a:p>
          <a:p>
            <a:pPr marL="76200" lvl="1" algn="just"/>
            <a:endParaRPr lang="pt-BR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76200" lvl="1" algn="just"/>
            <a:r>
              <a:rPr lang="pt-B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Entregar dados atualizados</a:t>
            </a:r>
          </a:p>
          <a:p>
            <a:pPr marL="419100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Vendas: </a:t>
            </a:r>
            <a:r>
              <a:rPr lang="pt-B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24 horas </a:t>
            </a:r>
          </a:p>
          <a:p>
            <a:pPr marL="419100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Inventário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1 hora</a:t>
            </a:r>
            <a:endParaRPr lang="en-US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52" y="3353584"/>
            <a:ext cx="1269368" cy="1291784"/>
          </a:xfrm>
          <a:prstGeom prst="rect">
            <a:avLst/>
          </a:prstGeom>
        </p:spPr>
      </p:pic>
      <p:pic>
        <p:nvPicPr>
          <p:cNvPr id="2" name="Imagem 5">
            <a:extLst>
              <a:ext uri="{FF2B5EF4-FFF2-40B4-BE49-F238E27FC236}">
                <a16:creationId xmlns:a16="http://schemas.microsoft.com/office/drawing/2014/main" id="{D4104931-F3D1-4104-9849-5818663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64" y="1800723"/>
            <a:ext cx="1269368" cy="1294696"/>
          </a:xfrm>
          <a:prstGeom prst="rect">
            <a:avLst/>
          </a:prstGeom>
        </p:spPr>
      </p:pic>
      <p:pic>
        <p:nvPicPr>
          <p:cNvPr id="3" name="Imagem 5">
            <a:extLst>
              <a:ext uri="{FF2B5EF4-FFF2-40B4-BE49-F238E27FC236}">
                <a16:creationId xmlns:a16="http://schemas.microsoft.com/office/drawing/2014/main" id="{BBCB5420-B809-4052-98A6-85397BB5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324" y="685700"/>
            <a:ext cx="1338754" cy="129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95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Requisitos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Necessários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13" name="Google Shape;168;p3">
            <a:extLst>
              <a:ext uri="{FF2B5EF4-FFF2-40B4-BE49-F238E27FC236}">
                <a16:creationId xmlns:a16="http://schemas.microsoft.com/office/drawing/2014/main" id="{4A79FC9E-262A-4326-B95E-C5C34EE98E5A}"/>
              </a:ext>
            </a:extLst>
          </p:cNvPr>
          <p:cNvSpPr txBox="1"/>
          <p:nvPr/>
        </p:nvSpPr>
        <p:spPr>
          <a:xfrm>
            <a:off x="565525" y="1865972"/>
            <a:ext cx="6266455" cy="259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Disponibilidade de dados</a:t>
            </a:r>
          </a:p>
          <a:p>
            <a:pPr marL="419100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Relatórios naturais e amigáveis</a:t>
            </a:r>
          </a:p>
          <a:p>
            <a:pPr marL="419100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Fornecendo novos insights</a:t>
            </a:r>
          </a:p>
          <a:p>
            <a:pPr marL="419100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Padrão de marca corporativa</a:t>
            </a:r>
            <a:endParaRPr lang="en-US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52" y="3353584"/>
            <a:ext cx="1269368" cy="1291784"/>
          </a:xfrm>
          <a:prstGeom prst="rect">
            <a:avLst/>
          </a:prstGeom>
        </p:spPr>
      </p:pic>
      <p:pic>
        <p:nvPicPr>
          <p:cNvPr id="2" name="Imagem 5">
            <a:extLst>
              <a:ext uri="{FF2B5EF4-FFF2-40B4-BE49-F238E27FC236}">
                <a16:creationId xmlns:a16="http://schemas.microsoft.com/office/drawing/2014/main" id="{D4104931-F3D1-4104-9849-5818663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64" y="1800723"/>
            <a:ext cx="1269368" cy="1294696"/>
          </a:xfrm>
          <a:prstGeom prst="rect">
            <a:avLst/>
          </a:prstGeom>
        </p:spPr>
      </p:pic>
      <p:pic>
        <p:nvPicPr>
          <p:cNvPr id="3" name="Imagem 5">
            <a:extLst>
              <a:ext uri="{FF2B5EF4-FFF2-40B4-BE49-F238E27FC236}">
                <a16:creationId xmlns:a16="http://schemas.microsoft.com/office/drawing/2014/main" id="{BBCB5420-B809-4052-98A6-85397BB5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324" y="685700"/>
            <a:ext cx="1338754" cy="129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52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Público-alvo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13" name="Google Shape;168;p3">
            <a:extLst>
              <a:ext uri="{FF2B5EF4-FFF2-40B4-BE49-F238E27FC236}">
                <a16:creationId xmlns:a16="http://schemas.microsoft.com/office/drawing/2014/main" id="{4A79FC9E-262A-4326-B95E-C5C34EE98E5A}"/>
              </a:ext>
            </a:extLst>
          </p:cNvPr>
          <p:cNvSpPr txBox="1"/>
          <p:nvPr/>
        </p:nvSpPr>
        <p:spPr>
          <a:xfrm>
            <a:off x="565525" y="1865972"/>
            <a:ext cx="6266455" cy="259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Influencia e impacta no relatório final</a:t>
            </a:r>
          </a:p>
          <a:p>
            <a:pPr marL="419100" lvl="1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lvl="1" algn="just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Perfil de consumidor:</a:t>
            </a:r>
          </a:p>
          <a:p>
            <a:pPr marL="533400" lvl="2" indent="-4572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Executivo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2" indent="-4572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Analista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2" indent="-4572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Operador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informações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D3D86FB-8333-477C-9257-E2BABB9C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52" y="3353584"/>
            <a:ext cx="1269368" cy="1291784"/>
          </a:xfrm>
          <a:prstGeom prst="rect">
            <a:avLst/>
          </a:prstGeom>
        </p:spPr>
      </p:pic>
      <p:pic>
        <p:nvPicPr>
          <p:cNvPr id="2" name="Imagem 5">
            <a:extLst>
              <a:ext uri="{FF2B5EF4-FFF2-40B4-BE49-F238E27FC236}">
                <a16:creationId xmlns:a16="http://schemas.microsoft.com/office/drawing/2014/main" id="{D4104931-F3D1-4104-9849-58186633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64" y="1800723"/>
            <a:ext cx="1269368" cy="1294696"/>
          </a:xfrm>
          <a:prstGeom prst="rect">
            <a:avLst/>
          </a:prstGeom>
        </p:spPr>
      </p:pic>
      <p:pic>
        <p:nvPicPr>
          <p:cNvPr id="3" name="Imagem 5">
            <a:extLst>
              <a:ext uri="{FF2B5EF4-FFF2-40B4-BE49-F238E27FC236}">
                <a16:creationId xmlns:a16="http://schemas.microsoft.com/office/drawing/2014/main" id="{BBCB5420-B809-4052-98A6-85397BB5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324" y="685700"/>
            <a:ext cx="1338754" cy="1291783"/>
          </a:xfrm>
          <a:prstGeom prst="rect">
            <a:avLst/>
          </a:prstGeom>
        </p:spPr>
      </p:pic>
      <p:sp>
        <p:nvSpPr>
          <p:cNvPr id="5" name="Balão de Fala: Retângulo 4">
            <a:extLst>
              <a:ext uri="{FF2B5EF4-FFF2-40B4-BE49-F238E27FC236}">
                <a16:creationId xmlns:a16="http://schemas.microsoft.com/office/drawing/2014/main" id="{B66D4A39-4720-0CC3-6106-4DB49808D237}"/>
              </a:ext>
            </a:extLst>
          </p:cNvPr>
          <p:cNvSpPr/>
          <p:nvPr/>
        </p:nvSpPr>
        <p:spPr>
          <a:xfrm>
            <a:off x="565525" y="2415084"/>
            <a:ext cx="2155160" cy="612413"/>
          </a:xfrm>
          <a:prstGeom prst="wedgeRectCallou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Tomador de decisão</a:t>
            </a:r>
          </a:p>
        </p:txBody>
      </p:sp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id="{4B391E4C-5D9B-69FB-36B1-A3AA6E9CCE45}"/>
              </a:ext>
            </a:extLst>
          </p:cNvPr>
          <p:cNvSpPr/>
          <p:nvPr/>
        </p:nvSpPr>
        <p:spPr>
          <a:xfrm>
            <a:off x="2352211" y="3428072"/>
            <a:ext cx="3210401" cy="489724"/>
          </a:xfrm>
          <a:prstGeom prst="leftArrowCallou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Metas e Processos</a:t>
            </a:r>
          </a:p>
        </p:txBody>
      </p:sp>
      <p:sp>
        <p:nvSpPr>
          <p:cNvPr id="9" name="Texto Explicativo: Seta para Cima 8">
            <a:extLst>
              <a:ext uri="{FF2B5EF4-FFF2-40B4-BE49-F238E27FC236}">
                <a16:creationId xmlns:a16="http://schemas.microsoft.com/office/drawing/2014/main" id="{AB0E360D-4AF1-3698-8144-F94CFFB8641B}"/>
              </a:ext>
            </a:extLst>
          </p:cNvPr>
          <p:cNvSpPr/>
          <p:nvPr/>
        </p:nvSpPr>
        <p:spPr>
          <a:xfrm>
            <a:off x="1564191" y="4232394"/>
            <a:ext cx="3007809" cy="549112"/>
          </a:xfrm>
          <a:prstGeom prst="upArrowCallou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Auxilia em tomadas de decisão</a:t>
            </a:r>
          </a:p>
        </p:txBody>
      </p:sp>
    </p:spTree>
    <p:extLst>
      <p:ext uri="{BB962C8B-B14F-4D97-AF65-F5344CB8AC3E}">
        <p14:creationId xmlns:p14="http://schemas.microsoft.com/office/powerpoint/2010/main" val="270456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D7019BF8-0A50-B21B-C503-3152C82C0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190" y="2314703"/>
            <a:ext cx="2405768" cy="137005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Público-alvo</a:t>
            </a:r>
            <a:endParaRPr lang="pt-BR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13" name="Google Shape;168;p3">
            <a:extLst>
              <a:ext uri="{FF2B5EF4-FFF2-40B4-BE49-F238E27FC236}">
                <a16:creationId xmlns:a16="http://schemas.microsoft.com/office/drawing/2014/main" id="{4A79FC9E-262A-4326-B95E-C5C34EE98E5A}"/>
              </a:ext>
            </a:extLst>
          </p:cNvPr>
          <p:cNvSpPr txBox="1"/>
          <p:nvPr/>
        </p:nvSpPr>
        <p:spPr>
          <a:xfrm>
            <a:off x="565525" y="1865972"/>
            <a:ext cx="3493519" cy="259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1000"/>
              <a:tabLst>
                <a:tab pos="457200" algn="l"/>
              </a:tabLst>
            </a:pPr>
            <a:r>
              <a:rPr lang="pt-B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Tipos de relatório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Painel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Analítico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Operacional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Formação educacional</a:t>
            </a:r>
          </a:p>
        </p:txBody>
      </p:sp>
      <p:pic>
        <p:nvPicPr>
          <p:cNvPr id="6" name="Imagem 5" descr="A imagem mostra um diagrama mapeando públicos de relatório para tipos de relatório. Executivo mapeia para o dashboard; Analista mapeia para Analítico; Trabalhador de informações mapeia para Operacional.">
            <a:extLst>
              <a:ext uri="{FF2B5EF4-FFF2-40B4-BE49-F238E27FC236}">
                <a16:creationId xmlns:a16="http://schemas.microsoft.com/office/drawing/2014/main" id="{8CDB976D-ED63-FF38-A5A6-F68330116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547" y="1481050"/>
            <a:ext cx="2457450" cy="290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: Cantos Diagonais Recortados 10">
            <a:extLst>
              <a:ext uri="{FF2B5EF4-FFF2-40B4-BE49-F238E27FC236}">
                <a16:creationId xmlns:a16="http://schemas.microsoft.com/office/drawing/2014/main" id="{54A4B5F5-6BEA-E995-219E-A9852E7035BC}"/>
              </a:ext>
            </a:extLst>
          </p:cNvPr>
          <p:cNvSpPr/>
          <p:nvPr/>
        </p:nvSpPr>
        <p:spPr>
          <a:xfrm>
            <a:off x="639337" y="4356252"/>
            <a:ext cx="3865756" cy="393600"/>
          </a:xfrm>
          <a:prstGeom prst="snip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Requisitos de UX</a:t>
            </a:r>
          </a:p>
        </p:txBody>
      </p:sp>
    </p:spTree>
    <p:extLst>
      <p:ext uri="{BB962C8B-B14F-4D97-AF65-F5344CB8AC3E}">
        <p14:creationId xmlns:p14="http://schemas.microsoft.com/office/powerpoint/2010/main" val="2926229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Power BI Analyst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relatórios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 </a:t>
            </a:r>
          </a:p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Perfil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Usuário</a:t>
            </a:r>
            <a:endParaRPr lang="en-US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54843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6" ma:contentTypeDescription="Crie um novo documento." ma:contentTypeScope="" ma:versionID="776c6dd0ea2199635295f0eace2bcdf2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cd0f52f09bfd34cabfd53d1cdf7dcbd2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05EE4F49-AB52-4423-A367-63B707CF9B8D}"/>
</file>

<file path=customXml/itemProps2.xml><?xml version="1.0" encoding="utf-8"?>
<ds:datastoreItem xmlns:ds="http://schemas.openxmlformats.org/officeDocument/2006/customXml" ds:itemID="{B08C2E7C-978C-415E-965F-9CF8C6E01E18}"/>
</file>

<file path=customXml/itemProps3.xml><?xml version="1.0" encoding="utf-8"?>
<ds:datastoreItem xmlns:ds="http://schemas.openxmlformats.org/officeDocument/2006/customXml" ds:itemID="{4D9896D6-BB62-4B4F-B8F2-F39718768200}"/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511</Words>
  <Application>Microsoft Office PowerPoint</Application>
  <PresentationFormat>Apresentação na tela (16:9)</PresentationFormat>
  <Paragraphs>156</Paragraphs>
  <Slides>35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35</vt:i4>
      </vt:variant>
    </vt:vector>
  </HeadingPairs>
  <TitlesOfParts>
    <vt:vector size="42" baseType="lpstr">
      <vt:lpstr>Century Gothic</vt:lpstr>
      <vt:lpstr>Calibri</vt:lpstr>
      <vt:lpstr>Segoe UI</vt:lpstr>
      <vt:lpstr>Arial</vt:lpstr>
      <vt:lpstr>Symbol</vt:lpstr>
      <vt:lpstr>Simple Light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Juliana Mascarenhas</cp:lastModifiedBy>
  <cp:revision>503</cp:revision>
  <dcterms:modified xsi:type="dcterms:W3CDTF">2022-11-24T22:45:12Z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